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66" r:id="rId4"/>
    <p:sldId id="269" r:id="rId5"/>
    <p:sldId id="268" r:id="rId6"/>
    <p:sldId id="272" r:id="rId7"/>
    <p:sldId id="271" r:id="rId8"/>
    <p:sldId id="273" r:id="rId9"/>
    <p:sldId id="274" r:id="rId10"/>
    <p:sldId id="275" r:id="rId11"/>
    <p:sldId id="277" r:id="rId12"/>
    <p:sldId id="278" r:id="rId13"/>
    <p:sldId id="280" r:id="rId14"/>
    <p:sldId id="281" r:id="rId15"/>
    <p:sldId id="289" r:id="rId16"/>
    <p:sldId id="288" r:id="rId17"/>
    <p:sldId id="287" r:id="rId18"/>
    <p:sldId id="283" r:id="rId19"/>
    <p:sldId id="284" r:id="rId20"/>
    <p:sldId id="257" r:id="rId21"/>
    <p:sldId id="28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D9DBB2-2624-47DA-AB3F-EFFD90409985}" v="234" dt="2025-05-20T19:33:59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1110" y="7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f Lissek" userId="5492f19a610388ca" providerId="LiveId" clId="{B0D9DBB2-2624-47DA-AB3F-EFFD90409985}"/>
    <pc:docChg chg="undo redo custSel addSld delSld modSld sldOrd modMainMaster">
      <pc:chgData name="Ralf Lissek" userId="5492f19a610388ca" providerId="LiveId" clId="{B0D9DBB2-2624-47DA-AB3F-EFFD90409985}" dt="2025-05-20T19:35:30.715" v="1555" actId="255"/>
      <pc:docMkLst>
        <pc:docMk/>
      </pc:docMkLst>
      <pc:sldChg chg="addSp modSp mod modClrScheme chgLayout">
        <pc:chgData name="Ralf Lissek" userId="5492f19a610388ca" providerId="LiveId" clId="{B0D9DBB2-2624-47DA-AB3F-EFFD90409985}" dt="2025-05-20T19:35:30.715" v="1555" actId="255"/>
        <pc:sldMkLst>
          <pc:docMk/>
          <pc:sldMk cId="1180406692" sldId="256"/>
        </pc:sldMkLst>
        <pc:spChg chg="mod">
          <ac:chgData name="Ralf Lissek" userId="5492f19a610388ca" providerId="LiveId" clId="{B0D9DBB2-2624-47DA-AB3F-EFFD90409985}" dt="2025-05-20T19:34:54.389" v="1455" actId="1036"/>
          <ac:spMkLst>
            <pc:docMk/>
            <pc:sldMk cId="1180406692" sldId="256"/>
            <ac:spMk id="2" creationId="{34FDCB41-5071-AB2A-B249-35FB3D0FE802}"/>
          </ac:spMkLst>
        </pc:spChg>
        <pc:spChg chg="mod ord">
          <ac:chgData name="Ralf Lissek" userId="5492f19a610388ca" providerId="LiveId" clId="{B0D9DBB2-2624-47DA-AB3F-EFFD90409985}" dt="2025-05-20T19:35:30.715" v="1555" actId="255"/>
          <ac:spMkLst>
            <pc:docMk/>
            <pc:sldMk cId="1180406692" sldId="256"/>
            <ac:spMk id="3" creationId="{9F4CE8AD-C265-4037-0264-2F31D965A0A6}"/>
          </ac:spMkLst>
        </pc:spChg>
        <pc:picChg chg="add mod">
          <ac:chgData name="Ralf Lissek" userId="5492f19a610388ca" providerId="LiveId" clId="{B0D9DBB2-2624-47DA-AB3F-EFFD90409985}" dt="2025-05-20T19:34:53.960" v="1454" actId="26606"/>
          <ac:picMkLst>
            <pc:docMk/>
            <pc:sldMk cId="1180406692" sldId="256"/>
            <ac:picMk id="25602" creationId="{98B30C5A-84F3-94D6-44A4-B9DDCA19024D}"/>
          </ac:picMkLst>
        </pc:picChg>
      </pc:sldChg>
      <pc:sldChg chg="addSp delSp modSp mod ord">
        <pc:chgData name="Ralf Lissek" userId="5492f19a610388ca" providerId="LiveId" clId="{B0D9DBB2-2624-47DA-AB3F-EFFD90409985}" dt="2025-05-20T19:18:51.134" v="1180"/>
        <pc:sldMkLst>
          <pc:docMk/>
          <pc:sldMk cId="3429538770" sldId="257"/>
        </pc:sldMkLst>
        <pc:spChg chg="del">
          <ac:chgData name="Ralf Lissek" userId="5492f19a610388ca" providerId="LiveId" clId="{B0D9DBB2-2624-47DA-AB3F-EFFD90409985}" dt="2025-05-20T19:15:14.260" v="1124" actId="478"/>
          <ac:spMkLst>
            <pc:docMk/>
            <pc:sldMk cId="3429538770" sldId="257"/>
            <ac:spMk id="2" creationId="{842CF1B8-92A0-B06B-AED0-F5B51A6626B5}"/>
          </ac:spMkLst>
        </pc:spChg>
        <pc:spChg chg="del">
          <ac:chgData name="Ralf Lissek" userId="5492f19a610388ca" providerId="LiveId" clId="{B0D9DBB2-2624-47DA-AB3F-EFFD90409985}" dt="2025-05-20T19:15:11.062" v="1123" actId="478"/>
          <ac:spMkLst>
            <pc:docMk/>
            <pc:sldMk cId="3429538770" sldId="257"/>
            <ac:spMk id="3" creationId="{57C037B4-C3E1-D3AE-6F1F-415328A8A6FA}"/>
          </ac:spMkLst>
        </pc:spChg>
        <pc:picChg chg="add mod modCrop">
          <ac:chgData name="Ralf Lissek" userId="5492f19a610388ca" providerId="LiveId" clId="{B0D9DBB2-2624-47DA-AB3F-EFFD90409985}" dt="2025-05-20T19:16:10.545" v="1144" actId="1076"/>
          <ac:picMkLst>
            <pc:docMk/>
            <pc:sldMk cId="3429538770" sldId="257"/>
            <ac:picMk id="5" creationId="{85A0BD0C-E216-C6C6-1954-23ABA27C647F}"/>
          </ac:picMkLst>
        </pc:picChg>
        <pc:picChg chg="add mod modCrop">
          <ac:chgData name="Ralf Lissek" userId="5492f19a610388ca" providerId="LiveId" clId="{B0D9DBB2-2624-47DA-AB3F-EFFD90409985}" dt="2025-05-20T19:16:05.548" v="1141" actId="1076"/>
          <ac:picMkLst>
            <pc:docMk/>
            <pc:sldMk cId="3429538770" sldId="257"/>
            <ac:picMk id="6" creationId="{9992EAED-ECE5-C277-999E-2DEAC6B13A83}"/>
          </ac:picMkLst>
        </pc:picChg>
      </pc:sldChg>
      <pc:sldChg chg="addSp delSp modSp del mod setBg">
        <pc:chgData name="Ralf Lissek" userId="5492f19a610388ca" providerId="LiveId" clId="{B0D9DBB2-2624-47DA-AB3F-EFFD90409985}" dt="2025-05-20T18:01:59.193" v="311" actId="2696"/>
        <pc:sldMkLst>
          <pc:docMk/>
          <pc:sldMk cId="747687158" sldId="258"/>
        </pc:sldMkLst>
        <pc:spChg chg="mod">
          <ac:chgData name="Ralf Lissek" userId="5492f19a610388ca" providerId="LiveId" clId="{B0D9DBB2-2624-47DA-AB3F-EFFD90409985}" dt="2025-05-20T14:49:43.454" v="182" actId="1037"/>
          <ac:spMkLst>
            <pc:docMk/>
            <pc:sldMk cId="747687158" sldId="258"/>
            <ac:spMk id="2" creationId="{E7A157F5-AE02-D2B7-1DBB-4B8712BB3B98}"/>
          </ac:spMkLst>
        </pc:spChg>
        <pc:spChg chg="mod ord">
          <ac:chgData name="Ralf Lissek" userId="5492f19a610388ca" providerId="LiveId" clId="{B0D9DBB2-2624-47DA-AB3F-EFFD90409985}" dt="2025-05-20T14:50:03.340" v="191" actId="14100"/>
          <ac:spMkLst>
            <pc:docMk/>
            <pc:sldMk cId="747687158" sldId="258"/>
            <ac:spMk id="8" creationId="{C12A01AF-DA1C-C1BA-0243-48CD6186DE91}"/>
          </ac:spMkLst>
        </pc:spChg>
        <pc:spChg chg="add del">
          <ac:chgData name="Ralf Lissek" userId="5492f19a610388ca" providerId="LiveId" clId="{B0D9DBB2-2624-47DA-AB3F-EFFD90409985}" dt="2025-05-20T14:47:26.625" v="76" actId="26606"/>
          <ac:spMkLst>
            <pc:docMk/>
            <pc:sldMk cId="747687158" sldId="258"/>
            <ac:spMk id="1031" creationId="{F13C74B1-5B17-4795-BED0-7140497B445A}"/>
          </ac:spMkLst>
        </pc:spChg>
        <pc:spChg chg="add del">
          <ac:chgData name="Ralf Lissek" userId="5492f19a610388ca" providerId="LiveId" clId="{B0D9DBB2-2624-47DA-AB3F-EFFD90409985}" dt="2025-05-20T14:47:26.625" v="76" actId="26606"/>
          <ac:spMkLst>
            <pc:docMk/>
            <pc:sldMk cId="747687158" sldId="258"/>
            <ac:spMk id="1033" creationId="{D4974D33-8DC5-464E-8C6D-BE58F0669C17}"/>
          </ac:spMkLst>
        </pc:spChg>
        <pc:spChg chg="add del">
          <ac:chgData name="Ralf Lissek" userId="5492f19a610388ca" providerId="LiveId" clId="{B0D9DBB2-2624-47DA-AB3F-EFFD90409985}" dt="2025-05-20T14:47:35.491" v="78" actId="26606"/>
          <ac:spMkLst>
            <pc:docMk/>
            <pc:sldMk cId="747687158" sldId="258"/>
            <ac:spMk id="1035" creationId="{6CB927A4-E432-4310-9CD5-E89FF5063179}"/>
          </ac:spMkLst>
        </pc:spChg>
        <pc:spChg chg="add del">
          <ac:chgData name="Ralf Lissek" userId="5492f19a610388ca" providerId="LiveId" clId="{B0D9DBB2-2624-47DA-AB3F-EFFD90409985}" dt="2025-05-20T14:47:35.491" v="78" actId="26606"/>
          <ac:spMkLst>
            <pc:docMk/>
            <pc:sldMk cId="747687158" sldId="258"/>
            <ac:spMk id="1036" creationId="{327D73B4-9F5C-4A64-A179-51B9500CB8B5}"/>
          </ac:spMkLst>
        </pc:spChg>
        <pc:spChg chg="add del">
          <ac:chgData name="Ralf Lissek" userId="5492f19a610388ca" providerId="LiveId" clId="{B0D9DBB2-2624-47DA-AB3F-EFFD90409985}" dt="2025-05-20T14:47:35.491" v="78" actId="26606"/>
          <ac:spMkLst>
            <pc:docMk/>
            <pc:sldMk cId="747687158" sldId="258"/>
            <ac:spMk id="1037" creationId="{1453BF6C-B012-48B7-B4E8-6D7AC7C27D02}"/>
          </ac:spMkLst>
        </pc:spChg>
        <pc:spChg chg="add del">
          <ac:chgData name="Ralf Lissek" userId="5492f19a610388ca" providerId="LiveId" clId="{B0D9DBB2-2624-47DA-AB3F-EFFD90409985}" dt="2025-05-20T14:47:35.491" v="78" actId="26606"/>
          <ac:spMkLst>
            <pc:docMk/>
            <pc:sldMk cId="747687158" sldId="258"/>
            <ac:spMk id="1038" creationId="{C1F06963-6374-4B48-844F-071A9BAAAE02}"/>
          </ac:spMkLst>
        </pc:spChg>
        <pc:spChg chg="add del">
          <ac:chgData name="Ralf Lissek" userId="5492f19a610388ca" providerId="LiveId" clId="{B0D9DBB2-2624-47DA-AB3F-EFFD90409985}" dt="2025-05-20T14:47:35.491" v="78" actId="26606"/>
          <ac:spMkLst>
            <pc:docMk/>
            <pc:sldMk cId="747687158" sldId="258"/>
            <ac:spMk id="1039" creationId="{E3020543-B24B-4EC4-8FFC-8DD88EEA91A8}"/>
          </ac:spMkLst>
        </pc:spChg>
        <pc:spChg chg="add del">
          <ac:chgData name="Ralf Lissek" userId="5492f19a610388ca" providerId="LiveId" clId="{B0D9DBB2-2624-47DA-AB3F-EFFD90409985}" dt="2025-05-20T14:47:56.318" v="95" actId="26606"/>
          <ac:spMkLst>
            <pc:docMk/>
            <pc:sldMk cId="747687158" sldId="258"/>
            <ac:spMk id="1043" creationId="{F94AA2BD-2E3F-4B1D-8127-5744B8115311}"/>
          </ac:spMkLst>
        </pc:spChg>
        <pc:spChg chg="add del">
          <ac:chgData name="Ralf Lissek" userId="5492f19a610388ca" providerId="LiveId" clId="{B0D9DBB2-2624-47DA-AB3F-EFFD90409985}" dt="2025-05-20T14:47:56.318" v="95" actId="26606"/>
          <ac:spMkLst>
            <pc:docMk/>
            <pc:sldMk cId="747687158" sldId="258"/>
            <ac:spMk id="1044" creationId="{4BD02261-2DC8-4AA8-9E16-7751AE892445}"/>
          </ac:spMkLst>
        </pc:spChg>
        <pc:spChg chg="add del">
          <ac:chgData name="Ralf Lissek" userId="5492f19a610388ca" providerId="LiveId" clId="{B0D9DBB2-2624-47DA-AB3F-EFFD90409985}" dt="2025-05-20T14:47:56.318" v="95" actId="26606"/>
          <ac:spMkLst>
            <pc:docMk/>
            <pc:sldMk cId="747687158" sldId="258"/>
            <ac:spMk id="1045" creationId="{3D752CF2-2291-40B5-B462-C17B174C10BC}"/>
          </ac:spMkLst>
        </pc:spChg>
        <pc:picChg chg="add mod">
          <ac:chgData name="Ralf Lissek" userId="5492f19a610388ca" providerId="LiveId" clId="{B0D9DBB2-2624-47DA-AB3F-EFFD90409985}" dt="2025-05-20T14:47:56.318" v="95" actId="26606"/>
          <ac:picMkLst>
            <pc:docMk/>
            <pc:sldMk cId="747687158" sldId="258"/>
            <ac:picMk id="1026" creationId="{81ACFE70-C606-93E2-B458-8736697FF2B6}"/>
          </ac:picMkLst>
        </pc:picChg>
        <pc:cxnChg chg="add del">
          <ac:chgData name="Ralf Lissek" userId="5492f19a610388ca" providerId="LiveId" clId="{B0D9DBB2-2624-47DA-AB3F-EFFD90409985}" dt="2025-05-20T14:47:35.491" v="78" actId="26606"/>
          <ac:cxnSpMkLst>
            <pc:docMk/>
            <pc:sldMk cId="747687158" sldId="258"/>
            <ac:cxnSpMk id="1041" creationId="{C49DA8F6-BCC1-4447-B54C-57856834B94B}"/>
          </ac:cxnSpMkLst>
        </pc:cxnChg>
      </pc:sldChg>
      <pc:sldChg chg="addSp delSp del mod">
        <pc:chgData name="Ralf Lissek" userId="5492f19a610388ca" providerId="LiveId" clId="{B0D9DBB2-2624-47DA-AB3F-EFFD90409985}" dt="2025-05-20T19:13:46.288" v="1121" actId="2696"/>
        <pc:sldMkLst>
          <pc:docMk/>
          <pc:sldMk cId="4190716591" sldId="259"/>
        </pc:sldMkLst>
        <pc:spChg chg="add del">
          <ac:chgData name="Ralf Lissek" userId="5492f19a610388ca" providerId="LiveId" clId="{B0D9DBB2-2624-47DA-AB3F-EFFD90409985}" dt="2025-05-20T19:09:26.575" v="1049" actId="22"/>
          <ac:spMkLst>
            <pc:docMk/>
            <pc:sldMk cId="4190716591" sldId="259"/>
            <ac:spMk id="6" creationId="{64FA16CA-8C2E-37B1-0B38-5016555460A7}"/>
          </ac:spMkLst>
        </pc:spChg>
      </pc:sldChg>
      <pc:sldChg chg="del">
        <pc:chgData name="Ralf Lissek" userId="5492f19a610388ca" providerId="LiveId" clId="{B0D9DBB2-2624-47DA-AB3F-EFFD90409985}" dt="2025-05-20T19:13:50.219" v="1122" actId="2696"/>
        <pc:sldMkLst>
          <pc:docMk/>
          <pc:sldMk cId="2780196654" sldId="260"/>
        </pc:sldMkLst>
      </pc:sldChg>
      <pc:sldChg chg="addSp modSp add del mod ord modTransition setBg">
        <pc:chgData name="Ralf Lissek" userId="5492f19a610388ca" providerId="LiveId" clId="{B0D9DBB2-2624-47DA-AB3F-EFFD90409985}" dt="2025-05-20T18:07:40.385" v="375" actId="2696"/>
        <pc:sldMkLst>
          <pc:docMk/>
          <pc:sldMk cId="717781103" sldId="261"/>
        </pc:sldMkLst>
        <pc:spChg chg="mod">
          <ac:chgData name="Ralf Lissek" userId="5492f19a610388ca" providerId="LiveId" clId="{B0D9DBB2-2624-47DA-AB3F-EFFD90409985}" dt="2025-05-20T14:46:39.124" v="74" actId="48537"/>
          <ac:spMkLst>
            <pc:docMk/>
            <pc:sldMk cId="717781103" sldId="261"/>
            <ac:spMk id="2" creationId="{FEBFEB04-BA28-10CF-5664-DF3E4361388B}"/>
          </ac:spMkLst>
        </pc:spChg>
        <pc:spChg chg="mod">
          <ac:chgData name="Ralf Lissek" userId="5492f19a610388ca" providerId="LiveId" clId="{B0D9DBB2-2624-47DA-AB3F-EFFD90409985}" dt="2025-05-20T14:46:39.124" v="74" actId="48537"/>
          <ac:spMkLst>
            <pc:docMk/>
            <pc:sldMk cId="717781103" sldId="261"/>
            <ac:spMk id="4" creationId="{40272540-FC79-936F-821C-9F1208B3DFB5}"/>
          </ac:spMkLst>
        </pc:spChg>
        <pc:spChg chg="add">
          <ac:chgData name="Ralf Lissek" userId="5492f19a610388ca" providerId="LiveId" clId="{B0D9DBB2-2624-47DA-AB3F-EFFD90409985}" dt="2025-05-20T14:46:39.124" v="74" actId="48537"/>
          <ac:spMkLst>
            <pc:docMk/>
            <pc:sldMk cId="717781103" sldId="261"/>
            <ac:spMk id="10" creationId="{5E8D3B17-7638-DFD3-18E4-8A6D611749CF}"/>
          </ac:spMkLst>
        </pc:spChg>
        <pc:picChg chg="mod">
          <ac:chgData name="Ralf Lissek" userId="5492f19a610388ca" providerId="LiveId" clId="{B0D9DBB2-2624-47DA-AB3F-EFFD90409985}" dt="2025-05-20T14:46:39.124" v="74" actId="48537"/>
          <ac:picMkLst>
            <pc:docMk/>
            <pc:sldMk cId="717781103" sldId="261"/>
            <ac:picMk id="5" creationId="{463160D7-5076-4DA8-8913-437B2657F2F0}"/>
          </ac:picMkLst>
        </pc:picChg>
      </pc:sldChg>
      <pc:sldChg chg="addSp delSp modSp new del mod ord setBg">
        <pc:chgData name="Ralf Lissek" userId="5492f19a610388ca" providerId="LiveId" clId="{B0D9DBB2-2624-47DA-AB3F-EFFD90409985}" dt="2025-05-20T18:07:40.385" v="375" actId="2696"/>
        <pc:sldMkLst>
          <pc:docMk/>
          <pc:sldMk cId="2138089439" sldId="262"/>
        </pc:sldMkLst>
        <pc:spChg chg="mod">
          <ac:chgData name="Ralf Lissek" userId="5492f19a610388ca" providerId="LiveId" clId="{B0D9DBB2-2624-47DA-AB3F-EFFD90409985}" dt="2025-05-20T18:02:55.098" v="327" actId="26606"/>
          <ac:spMkLst>
            <pc:docMk/>
            <pc:sldMk cId="2138089439" sldId="262"/>
            <ac:spMk id="2" creationId="{5D284F48-324D-9BD9-9384-4E6A3C0C9875}"/>
          </ac:spMkLst>
        </pc:spChg>
        <pc:spChg chg="del">
          <ac:chgData name="Ralf Lissek" userId="5492f19a610388ca" providerId="LiveId" clId="{B0D9DBB2-2624-47DA-AB3F-EFFD90409985}" dt="2025-05-20T18:00:31.415" v="276" actId="478"/>
          <ac:spMkLst>
            <pc:docMk/>
            <pc:sldMk cId="2138089439" sldId="262"/>
            <ac:spMk id="3" creationId="{C7FA5636-90B3-E570-58BD-30EDE8482ACE}"/>
          </ac:spMkLst>
        </pc:spChg>
        <pc:spChg chg="mod">
          <ac:chgData name="Ralf Lissek" userId="5492f19a610388ca" providerId="LiveId" clId="{B0D9DBB2-2624-47DA-AB3F-EFFD90409985}" dt="2025-05-20T18:02:55.098" v="327" actId="26606"/>
          <ac:spMkLst>
            <pc:docMk/>
            <pc:sldMk cId="2138089439" sldId="262"/>
            <ac:spMk id="4" creationId="{570ADCB7-052E-CC32-910E-F5035940E9A6}"/>
          </ac:spMkLst>
        </pc:spChg>
        <pc:spChg chg="add del">
          <ac:chgData name="Ralf Lissek" userId="5492f19a610388ca" providerId="LiveId" clId="{B0D9DBB2-2624-47DA-AB3F-EFFD90409985}" dt="2025-05-20T18:02:55.098" v="327" actId="26606"/>
          <ac:spMkLst>
            <pc:docMk/>
            <pc:sldMk cId="2138089439" sldId="262"/>
            <ac:spMk id="10" creationId="{F13C74B1-5B17-4795-BED0-7140497B445A}"/>
          </ac:spMkLst>
        </pc:spChg>
        <pc:spChg chg="add del">
          <ac:chgData name="Ralf Lissek" userId="5492f19a610388ca" providerId="LiveId" clId="{B0D9DBB2-2624-47DA-AB3F-EFFD90409985}" dt="2025-05-20T18:02:55.098" v="327" actId="26606"/>
          <ac:spMkLst>
            <pc:docMk/>
            <pc:sldMk cId="2138089439" sldId="262"/>
            <ac:spMk id="12" creationId="{D4974D33-8DC5-464E-8C6D-BE58F0669C17}"/>
          </ac:spMkLst>
        </pc:spChg>
        <pc:spChg chg="add">
          <ac:chgData name="Ralf Lissek" userId="5492f19a610388ca" providerId="LiveId" clId="{B0D9DBB2-2624-47DA-AB3F-EFFD90409985}" dt="2025-05-20T18:02:55.098" v="327" actId="26606"/>
          <ac:spMkLst>
            <pc:docMk/>
            <pc:sldMk cId="2138089439" sldId="262"/>
            <ac:spMk id="17" creationId="{04812C46-200A-4DEB-A05E-3ED6C68C2387}"/>
          </ac:spMkLst>
        </pc:spChg>
        <pc:spChg chg="add">
          <ac:chgData name="Ralf Lissek" userId="5492f19a610388ca" providerId="LiveId" clId="{B0D9DBB2-2624-47DA-AB3F-EFFD90409985}" dt="2025-05-20T18:02:55.098" v="327" actId="26606"/>
          <ac:spMkLst>
            <pc:docMk/>
            <pc:sldMk cId="2138089439" sldId="262"/>
            <ac:spMk id="19" creationId="{D1EA859B-E555-4109-94F3-6700E046E008}"/>
          </ac:spMkLst>
        </pc:spChg>
        <pc:picChg chg="add mod ord">
          <ac:chgData name="Ralf Lissek" userId="5492f19a610388ca" providerId="LiveId" clId="{B0D9DBB2-2624-47DA-AB3F-EFFD90409985}" dt="2025-05-20T18:04:13.890" v="339" actId="1076"/>
          <ac:picMkLst>
            <pc:docMk/>
            <pc:sldMk cId="2138089439" sldId="262"/>
            <ac:picMk id="5" creationId="{8594D620-3471-7211-61BB-14926526A15A}"/>
          </ac:picMkLst>
        </pc:picChg>
      </pc:sldChg>
      <pc:sldChg chg="addSp delSp modSp new del mod setBg">
        <pc:chgData name="Ralf Lissek" userId="5492f19a610388ca" providerId="LiveId" clId="{B0D9DBB2-2624-47DA-AB3F-EFFD90409985}" dt="2025-05-20T18:03:50.627" v="335" actId="2696"/>
        <pc:sldMkLst>
          <pc:docMk/>
          <pc:sldMk cId="3466101365" sldId="263"/>
        </pc:sldMkLst>
        <pc:spChg chg="add mod">
          <ac:chgData name="Ralf Lissek" userId="5492f19a610388ca" providerId="LiveId" clId="{B0D9DBB2-2624-47DA-AB3F-EFFD90409985}" dt="2025-05-20T18:03:28.976" v="332" actId="26606"/>
          <ac:spMkLst>
            <pc:docMk/>
            <pc:sldMk cId="3466101365" sldId="263"/>
            <ac:spMk id="2" creationId="{5C4BD277-26FB-7EE5-E449-C8B71FEA5FE5}"/>
          </ac:spMkLst>
        </pc:spChg>
        <pc:spChg chg="add mod">
          <ac:chgData name="Ralf Lissek" userId="5492f19a610388ca" providerId="LiveId" clId="{B0D9DBB2-2624-47DA-AB3F-EFFD90409985}" dt="2025-05-20T18:03:28.976" v="332" actId="26606"/>
          <ac:spMkLst>
            <pc:docMk/>
            <pc:sldMk cId="3466101365" sldId="263"/>
            <ac:spMk id="3" creationId="{873D257C-DF62-C853-5D21-D42751A274A3}"/>
          </ac:spMkLst>
        </pc:spChg>
        <pc:spChg chg="add del">
          <ac:chgData name="Ralf Lissek" userId="5492f19a610388ca" providerId="LiveId" clId="{B0D9DBB2-2624-47DA-AB3F-EFFD90409985}" dt="2025-05-20T18:03:22.654" v="329" actId="26606"/>
          <ac:spMkLst>
            <pc:docMk/>
            <pc:sldMk cId="3466101365" sldId="263"/>
            <ac:spMk id="10" creationId="{04812C46-200A-4DEB-A05E-3ED6C68C2387}"/>
          </ac:spMkLst>
        </pc:spChg>
        <pc:spChg chg="add del">
          <ac:chgData name="Ralf Lissek" userId="5492f19a610388ca" providerId="LiveId" clId="{B0D9DBB2-2624-47DA-AB3F-EFFD90409985}" dt="2025-05-20T18:03:22.654" v="329" actId="26606"/>
          <ac:spMkLst>
            <pc:docMk/>
            <pc:sldMk cId="3466101365" sldId="263"/>
            <ac:spMk id="12" creationId="{D1EA859B-E555-4109-94F3-6700E046E008}"/>
          </ac:spMkLst>
        </pc:spChg>
        <pc:spChg chg="add del">
          <ac:chgData name="Ralf Lissek" userId="5492f19a610388ca" providerId="LiveId" clId="{B0D9DBB2-2624-47DA-AB3F-EFFD90409985}" dt="2025-05-20T18:03:28.951" v="331" actId="26606"/>
          <ac:spMkLst>
            <pc:docMk/>
            <pc:sldMk cId="3466101365" sldId="263"/>
            <ac:spMk id="14" creationId="{04812C46-200A-4DEB-A05E-3ED6C68C2387}"/>
          </ac:spMkLst>
        </pc:spChg>
        <pc:spChg chg="add del">
          <ac:chgData name="Ralf Lissek" userId="5492f19a610388ca" providerId="LiveId" clId="{B0D9DBB2-2624-47DA-AB3F-EFFD90409985}" dt="2025-05-20T18:03:28.951" v="331" actId="26606"/>
          <ac:spMkLst>
            <pc:docMk/>
            <pc:sldMk cId="3466101365" sldId="263"/>
            <ac:spMk id="15" creationId="{D1EA859B-E555-4109-94F3-6700E046E008}"/>
          </ac:spMkLst>
        </pc:spChg>
        <pc:spChg chg="add">
          <ac:chgData name="Ralf Lissek" userId="5492f19a610388ca" providerId="LiveId" clId="{B0D9DBB2-2624-47DA-AB3F-EFFD90409985}" dt="2025-05-20T18:03:28.976" v="332" actId="26606"/>
          <ac:spMkLst>
            <pc:docMk/>
            <pc:sldMk cId="3466101365" sldId="263"/>
            <ac:spMk id="17" creationId="{F94AA2BD-2E3F-4B1D-8127-5744B8115311}"/>
          </ac:spMkLst>
        </pc:spChg>
        <pc:spChg chg="add">
          <ac:chgData name="Ralf Lissek" userId="5492f19a610388ca" providerId="LiveId" clId="{B0D9DBB2-2624-47DA-AB3F-EFFD90409985}" dt="2025-05-20T18:03:28.976" v="332" actId="26606"/>
          <ac:spMkLst>
            <pc:docMk/>
            <pc:sldMk cId="3466101365" sldId="263"/>
            <ac:spMk id="18" creationId="{4BD02261-2DC8-4AA8-9E16-7751AE892445}"/>
          </ac:spMkLst>
        </pc:spChg>
        <pc:spChg chg="add">
          <ac:chgData name="Ralf Lissek" userId="5492f19a610388ca" providerId="LiveId" clId="{B0D9DBB2-2624-47DA-AB3F-EFFD90409985}" dt="2025-05-20T18:03:28.976" v="332" actId="26606"/>
          <ac:spMkLst>
            <pc:docMk/>
            <pc:sldMk cId="3466101365" sldId="263"/>
            <ac:spMk id="19" creationId="{3D752CF2-2291-40B5-B462-C17B174C10BC}"/>
          </ac:spMkLst>
        </pc:spChg>
        <pc:picChg chg="add mod ord">
          <ac:chgData name="Ralf Lissek" userId="5492f19a610388ca" providerId="LiveId" clId="{B0D9DBB2-2624-47DA-AB3F-EFFD90409985}" dt="2025-05-20T18:03:28.951" v="331" actId="26606"/>
          <ac:picMkLst>
            <pc:docMk/>
            <pc:sldMk cId="3466101365" sldId="263"/>
            <ac:picMk id="4" creationId="{D0D727A7-5C30-658F-8AA2-EEEB4CFC9C78}"/>
          </ac:picMkLst>
        </pc:picChg>
        <pc:picChg chg="add mod">
          <ac:chgData name="Ralf Lissek" userId="5492f19a610388ca" providerId="LiveId" clId="{B0D9DBB2-2624-47DA-AB3F-EFFD90409985}" dt="2025-05-20T18:02:01.848" v="312"/>
          <ac:picMkLst>
            <pc:docMk/>
            <pc:sldMk cId="3466101365" sldId="263"/>
            <ac:picMk id="5" creationId="{1D118EE6-6E87-8181-EA4B-24F7DBC8AF05}"/>
          </ac:picMkLst>
        </pc:picChg>
      </pc:sldChg>
      <pc:sldChg chg="addSp delSp modSp new del mod setBg">
        <pc:chgData name="Ralf Lissek" userId="5492f19a610388ca" providerId="LiveId" clId="{B0D9DBB2-2624-47DA-AB3F-EFFD90409985}" dt="2025-05-20T18:24:19.389" v="491" actId="2696"/>
        <pc:sldMkLst>
          <pc:docMk/>
          <pc:sldMk cId="3309105680" sldId="264"/>
        </pc:sldMkLst>
        <pc:spChg chg="add mod">
          <ac:chgData name="Ralf Lissek" userId="5492f19a610388ca" providerId="LiveId" clId="{B0D9DBB2-2624-47DA-AB3F-EFFD90409985}" dt="2025-05-20T18:24:04.507" v="488" actId="26606"/>
          <ac:spMkLst>
            <pc:docMk/>
            <pc:sldMk cId="3309105680" sldId="264"/>
            <ac:spMk id="2" creationId="{12F3AA52-F80C-2D8A-0973-9D357DCAF098}"/>
          </ac:spMkLst>
        </pc:spChg>
        <pc:spChg chg="add mod">
          <ac:chgData name="Ralf Lissek" userId="5492f19a610388ca" providerId="LiveId" clId="{B0D9DBB2-2624-47DA-AB3F-EFFD90409985}" dt="2025-05-20T18:24:04.507" v="488" actId="26606"/>
          <ac:spMkLst>
            <pc:docMk/>
            <pc:sldMk cId="3309105680" sldId="264"/>
            <ac:spMk id="3" creationId="{9BB2F5D5-77A9-E901-BFEC-BD074CACEAA8}"/>
          </ac:spMkLst>
        </pc:spChg>
        <pc:spChg chg="add">
          <ac:chgData name="Ralf Lissek" userId="5492f19a610388ca" providerId="LiveId" clId="{B0D9DBB2-2624-47DA-AB3F-EFFD90409985}" dt="2025-05-20T18:24:04.507" v="488" actId="26606"/>
          <ac:spMkLst>
            <pc:docMk/>
            <pc:sldMk cId="3309105680" sldId="264"/>
            <ac:spMk id="3081" creationId="{45D37F4E-DDB4-456B-97E0-9937730A039F}"/>
          </ac:spMkLst>
        </pc:spChg>
        <pc:spChg chg="add">
          <ac:chgData name="Ralf Lissek" userId="5492f19a610388ca" providerId="LiveId" clId="{B0D9DBB2-2624-47DA-AB3F-EFFD90409985}" dt="2025-05-20T18:24:04.507" v="488" actId="26606"/>
          <ac:spMkLst>
            <pc:docMk/>
            <pc:sldMk cId="3309105680" sldId="264"/>
            <ac:spMk id="3083" creationId="{B2DD41CD-8F47-4F56-AD12-4E2FF7696987}"/>
          </ac:spMkLst>
        </pc:spChg>
        <pc:picChg chg="add del mod">
          <ac:chgData name="Ralf Lissek" userId="5492f19a610388ca" providerId="LiveId" clId="{B0D9DBB2-2624-47DA-AB3F-EFFD90409985}" dt="2025-05-20T18:23:40.884" v="485" actId="478"/>
          <ac:picMkLst>
            <pc:docMk/>
            <pc:sldMk cId="3309105680" sldId="264"/>
            <ac:picMk id="4" creationId="{E8C15B2C-5219-97B1-0723-A3963E08EAB8}"/>
          </ac:picMkLst>
        </pc:picChg>
        <pc:picChg chg="add del">
          <ac:chgData name="Ralf Lissek" userId="5492f19a610388ca" providerId="LiveId" clId="{B0D9DBB2-2624-47DA-AB3F-EFFD90409985}" dt="2025-05-20T18:23:58.343" v="486" actId="478"/>
          <ac:picMkLst>
            <pc:docMk/>
            <pc:sldMk cId="3309105680" sldId="264"/>
            <ac:picMk id="3074" creationId="{DE2DB0BE-EF52-0B2C-B822-DC5AB869C5D8}"/>
          </ac:picMkLst>
        </pc:picChg>
        <pc:picChg chg="add mod">
          <ac:chgData name="Ralf Lissek" userId="5492f19a610388ca" providerId="LiveId" clId="{B0D9DBB2-2624-47DA-AB3F-EFFD90409985}" dt="2025-05-20T18:24:04.507" v="488" actId="26606"/>
          <ac:picMkLst>
            <pc:docMk/>
            <pc:sldMk cId="3309105680" sldId="264"/>
            <ac:picMk id="3076" creationId="{A131653D-CC5C-110B-5E16-A6963839FF7E}"/>
          </ac:picMkLst>
        </pc:picChg>
      </pc:sldChg>
      <pc:sldChg chg="addSp delSp modSp new del mod ord setBg">
        <pc:chgData name="Ralf Lissek" userId="5492f19a610388ca" providerId="LiveId" clId="{B0D9DBB2-2624-47DA-AB3F-EFFD90409985}" dt="2025-05-20T18:07:40.385" v="375" actId="2696"/>
        <pc:sldMkLst>
          <pc:docMk/>
          <pc:sldMk cId="4105272331" sldId="265"/>
        </pc:sldMkLst>
        <pc:spChg chg="add del mod">
          <ac:chgData name="Ralf Lissek" userId="5492f19a610388ca" providerId="LiveId" clId="{B0D9DBB2-2624-47DA-AB3F-EFFD90409985}" dt="2025-05-20T18:06:15.764" v="362" actId="21"/>
          <ac:spMkLst>
            <pc:docMk/>
            <pc:sldMk cId="4105272331" sldId="265"/>
            <ac:spMk id="2" creationId="{433C8ACB-FD1F-3ABE-CB81-26B6307CF83F}"/>
          </ac:spMkLst>
        </pc:spChg>
        <pc:spChg chg="add del mod">
          <ac:chgData name="Ralf Lissek" userId="5492f19a610388ca" providerId="LiveId" clId="{B0D9DBB2-2624-47DA-AB3F-EFFD90409985}" dt="2025-05-20T18:06:15.764" v="362" actId="21"/>
          <ac:spMkLst>
            <pc:docMk/>
            <pc:sldMk cId="4105272331" sldId="265"/>
            <ac:spMk id="3" creationId="{F8D646A0-725B-AA09-621F-39E73A5B5A01}"/>
          </ac:spMkLst>
        </pc:spChg>
        <pc:spChg chg="add del">
          <ac:chgData name="Ralf Lissek" userId="5492f19a610388ca" providerId="LiveId" clId="{B0D9DBB2-2624-47DA-AB3F-EFFD90409985}" dt="2025-05-20T18:05:09.263" v="345" actId="26606"/>
          <ac:spMkLst>
            <pc:docMk/>
            <pc:sldMk cId="4105272331" sldId="265"/>
            <ac:spMk id="9" creationId="{5AA03EDC-7067-4DFF-B672-541D016AAAB8}"/>
          </ac:spMkLst>
        </pc:spChg>
        <pc:spChg chg="add del">
          <ac:chgData name="Ralf Lissek" userId="5492f19a610388ca" providerId="LiveId" clId="{B0D9DBB2-2624-47DA-AB3F-EFFD90409985}" dt="2025-05-20T18:05:09.263" v="345" actId="26606"/>
          <ac:spMkLst>
            <pc:docMk/>
            <pc:sldMk cId="4105272331" sldId="265"/>
            <ac:spMk id="11" creationId="{0EBF3E39-B0BE-496A-8604-9007470FFA3A}"/>
          </ac:spMkLst>
        </pc:spChg>
        <pc:spChg chg="add del">
          <ac:chgData name="Ralf Lissek" userId="5492f19a610388ca" providerId="LiveId" clId="{B0D9DBB2-2624-47DA-AB3F-EFFD90409985}" dt="2025-05-20T18:05:18.173" v="347" actId="26606"/>
          <ac:spMkLst>
            <pc:docMk/>
            <pc:sldMk cId="4105272331" sldId="265"/>
            <ac:spMk id="13" creationId="{F13C74B1-5B17-4795-BED0-7140497B445A}"/>
          </ac:spMkLst>
        </pc:spChg>
        <pc:spChg chg="add del">
          <ac:chgData name="Ralf Lissek" userId="5492f19a610388ca" providerId="LiveId" clId="{B0D9DBB2-2624-47DA-AB3F-EFFD90409985}" dt="2025-05-20T18:05:18.173" v="347" actId="26606"/>
          <ac:spMkLst>
            <pc:docMk/>
            <pc:sldMk cId="4105272331" sldId="265"/>
            <ac:spMk id="14" creationId="{D4974D33-8DC5-464E-8C6D-BE58F0669C17}"/>
          </ac:spMkLst>
        </pc:spChg>
        <pc:spChg chg="add del">
          <ac:chgData name="Ralf Lissek" userId="5492f19a610388ca" providerId="LiveId" clId="{B0D9DBB2-2624-47DA-AB3F-EFFD90409985}" dt="2025-05-20T18:06:10.279" v="361" actId="26606"/>
          <ac:spMkLst>
            <pc:docMk/>
            <pc:sldMk cId="4105272331" sldId="265"/>
            <ac:spMk id="16" creationId="{45D37F4E-DDB4-456B-97E0-9937730A039F}"/>
          </ac:spMkLst>
        </pc:spChg>
        <pc:spChg chg="add del">
          <ac:chgData name="Ralf Lissek" userId="5492f19a610388ca" providerId="LiveId" clId="{B0D9DBB2-2624-47DA-AB3F-EFFD90409985}" dt="2025-05-20T18:06:10.279" v="361" actId="26606"/>
          <ac:spMkLst>
            <pc:docMk/>
            <pc:sldMk cId="4105272331" sldId="265"/>
            <ac:spMk id="17" creationId="{B2DD41CD-8F47-4F56-AD12-4E2FF7696987}"/>
          </ac:spMkLst>
        </pc:spChg>
        <pc:spChg chg="add del">
          <ac:chgData name="Ralf Lissek" userId="5492f19a610388ca" providerId="LiveId" clId="{B0D9DBB2-2624-47DA-AB3F-EFFD90409985}" dt="2025-05-20T18:06:10.272" v="360" actId="26606"/>
          <ac:spMkLst>
            <pc:docMk/>
            <pc:sldMk cId="4105272331" sldId="265"/>
            <ac:spMk id="22" creationId="{687AFE0E-B37D-4531-AFE8-231C8348EAF1}"/>
          </ac:spMkLst>
        </pc:spChg>
        <pc:spChg chg="add">
          <ac:chgData name="Ralf Lissek" userId="5492f19a610388ca" providerId="LiveId" clId="{B0D9DBB2-2624-47DA-AB3F-EFFD90409985}" dt="2025-05-20T18:06:10.279" v="361" actId="26606"/>
          <ac:spMkLst>
            <pc:docMk/>
            <pc:sldMk cId="4105272331" sldId="265"/>
            <ac:spMk id="24" creationId="{B2DD41CD-8F47-4F56-AD12-4E2FF7696987}"/>
          </ac:spMkLst>
        </pc:spChg>
        <pc:spChg chg="add">
          <ac:chgData name="Ralf Lissek" userId="5492f19a610388ca" providerId="LiveId" clId="{B0D9DBB2-2624-47DA-AB3F-EFFD90409985}" dt="2025-05-20T18:06:10.279" v="361" actId="26606"/>
          <ac:spMkLst>
            <pc:docMk/>
            <pc:sldMk cId="4105272331" sldId="265"/>
            <ac:spMk id="25" creationId="{45D37F4E-DDB4-456B-97E0-9937730A039F}"/>
          </ac:spMkLst>
        </pc:spChg>
        <pc:picChg chg="add del mod">
          <ac:chgData name="Ralf Lissek" userId="5492f19a610388ca" providerId="LiveId" clId="{B0D9DBB2-2624-47DA-AB3F-EFFD90409985}" dt="2025-05-20T18:06:15.764" v="362" actId="21"/>
          <ac:picMkLst>
            <pc:docMk/>
            <pc:sldMk cId="4105272331" sldId="265"/>
            <ac:picMk id="4" creationId="{8B8637A3-8C25-4339-C445-106DA144158E}"/>
          </ac:picMkLst>
        </pc:picChg>
      </pc:sldChg>
      <pc:sldChg chg="addSp modSp new mod">
        <pc:chgData name="Ralf Lissek" userId="5492f19a610388ca" providerId="LiveId" clId="{B0D9DBB2-2624-47DA-AB3F-EFFD90409985}" dt="2025-05-20T19:22:22.044" v="1224"/>
        <pc:sldMkLst>
          <pc:docMk/>
          <pc:sldMk cId="631374506" sldId="266"/>
        </pc:sldMkLst>
        <pc:spChg chg="add mod">
          <ac:chgData name="Ralf Lissek" userId="5492f19a610388ca" providerId="LiveId" clId="{B0D9DBB2-2624-47DA-AB3F-EFFD90409985}" dt="2025-05-20T18:06:21.077" v="364"/>
          <ac:spMkLst>
            <pc:docMk/>
            <pc:sldMk cId="631374506" sldId="266"/>
            <ac:spMk id="2" creationId="{433C8ACB-FD1F-3ABE-CB81-26B6307CF83F}"/>
          </ac:spMkLst>
        </pc:spChg>
        <pc:spChg chg="add mod">
          <ac:chgData name="Ralf Lissek" userId="5492f19a610388ca" providerId="LiveId" clId="{B0D9DBB2-2624-47DA-AB3F-EFFD90409985}" dt="2025-05-20T18:06:28.959" v="367" actId="20577"/>
          <ac:spMkLst>
            <pc:docMk/>
            <pc:sldMk cId="631374506" sldId="266"/>
            <ac:spMk id="3" creationId="{F8D646A0-725B-AA09-621F-39E73A5B5A01}"/>
          </ac:spMkLst>
        </pc:spChg>
        <pc:picChg chg="add mod">
          <ac:chgData name="Ralf Lissek" userId="5492f19a610388ca" providerId="LiveId" clId="{B0D9DBB2-2624-47DA-AB3F-EFFD90409985}" dt="2025-05-20T18:06:21.077" v="364"/>
          <ac:picMkLst>
            <pc:docMk/>
            <pc:sldMk cId="631374506" sldId="266"/>
            <ac:picMk id="4" creationId="{8B8637A3-8C25-4339-C445-106DA144158E}"/>
          </ac:picMkLst>
        </pc:picChg>
        <pc:picChg chg="add mod">
          <ac:chgData name="Ralf Lissek" userId="5492f19a610388ca" providerId="LiveId" clId="{B0D9DBB2-2624-47DA-AB3F-EFFD90409985}" dt="2025-05-20T19:22:22.044" v="1224"/>
          <ac:picMkLst>
            <pc:docMk/>
            <pc:sldMk cId="631374506" sldId="266"/>
            <ac:picMk id="5" creationId="{A5E410B6-DF75-2F2F-F6EB-456A1D5F9554}"/>
          </ac:picMkLst>
        </pc:picChg>
      </pc:sldChg>
      <pc:sldChg chg="addSp modSp add del mod modTransition setBg">
        <pc:chgData name="Ralf Lissek" userId="5492f19a610388ca" providerId="LiveId" clId="{B0D9DBB2-2624-47DA-AB3F-EFFD90409985}" dt="2025-05-20T18:07:31.139" v="374" actId="2696"/>
        <pc:sldMkLst>
          <pc:docMk/>
          <pc:sldMk cId="2233039867" sldId="267"/>
        </pc:sldMkLst>
        <pc:spChg chg="mod">
          <ac:chgData name="Ralf Lissek" userId="5492f19a610388ca" providerId="LiveId" clId="{B0D9DBB2-2624-47DA-AB3F-EFFD90409985}" dt="2025-05-20T18:07:18.074" v="373" actId="48537"/>
          <ac:spMkLst>
            <pc:docMk/>
            <pc:sldMk cId="2233039867" sldId="267"/>
            <ac:spMk id="2" creationId="{62D60089-A352-D8A0-3387-DF0ECBACDD45}"/>
          </ac:spMkLst>
        </pc:spChg>
        <pc:spChg chg="mod">
          <ac:chgData name="Ralf Lissek" userId="5492f19a610388ca" providerId="LiveId" clId="{B0D9DBB2-2624-47DA-AB3F-EFFD90409985}" dt="2025-05-20T18:07:18.074" v="373" actId="48537"/>
          <ac:spMkLst>
            <pc:docMk/>
            <pc:sldMk cId="2233039867" sldId="267"/>
            <ac:spMk id="4" creationId="{87588AE8-F708-FA4E-AF2B-B8C06589E43E}"/>
          </ac:spMkLst>
        </pc:spChg>
        <pc:spChg chg="add">
          <ac:chgData name="Ralf Lissek" userId="5492f19a610388ca" providerId="LiveId" clId="{B0D9DBB2-2624-47DA-AB3F-EFFD90409985}" dt="2025-05-20T18:07:18.074" v="373" actId="48537"/>
          <ac:spMkLst>
            <pc:docMk/>
            <pc:sldMk cId="2233039867" sldId="267"/>
            <ac:spMk id="10" creationId="{9D905D5B-81A8-A5BA-F070-2788B26E0FA0}"/>
          </ac:spMkLst>
        </pc:spChg>
        <pc:picChg chg="mod">
          <ac:chgData name="Ralf Lissek" userId="5492f19a610388ca" providerId="LiveId" clId="{B0D9DBB2-2624-47DA-AB3F-EFFD90409985}" dt="2025-05-20T18:07:18.074" v="373" actId="48537"/>
          <ac:picMkLst>
            <pc:docMk/>
            <pc:sldMk cId="2233039867" sldId="267"/>
            <ac:picMk id="5" creationId="{CC9F7CCA-5627-4881-BD1C-B3561A17FD5D}"/>
          </ac:picMkLst>
        </pc:picChg>
      </pc:sldChg>
      <pc:sldChg chg="addSp delSp modSp new del mod setBg modClrScheme chgLayout">
        <pc:chgData name="Ralf Lissek" userId="5492f19a610388ca" providerId="LiveId" clId="{B0D9DBB2-2624-47DA-AB3F-EFFD90409985}" dt="2025-05-20T18:32:23.696" v="691" actId="47"/>
        <pc:sldMkLst>
          <pc:docMk/>
          <pc:sldMk cId="3771845423" sldId="267"/>
        </pc:sldMkLst>
        <pc:spChg chg="add del mod">
          <ac:chgData name="Ralf Lissek" userId="5492f19a610388ca" providerId="LiveId" clId="{B0D9DBB2-2624-47DA-AB3F-EFFD90409985}" dt="2025-05-20T18:22:24.279" v="473" actId="478"/>
          <ac:spMkLst>
            <pc:docMk/>
            <pc:sldMk cId="3771845423" sldId="267"/>
            <ac:spMk id="3" creationId="{81D28189-30A4-29A9-F99E-8C583BDF0578}"/>
          </ac:spMkLst>
        </pc:spChg>
        <pc:spChg chg="add del mod ord">
          <ac:chgData name="Ralf Lissek" userId="5492f19a610388ca" providerId="LiveId" clId="{B0D9DBB2-2624-47DA-AB3F-EFFD90409985}" dt="2025-05-20T18:22:46.890" v="479" actId="21"/>
          <ac:spMkLst>
            <pc:docMk/>
            <pc:sldMk cId="3771845423" sldId="267"/>
            <ac:spMk id="4" creationId="{0DCA24A4-6B15-DF69-5D92-884723429E16}"/>
          </ac:spMkLst>
        </pc:spChg>
        <pc:spChg chg="add del mod ord">
          <ac:chgData name="Ralf Lissek" userId="5492f19a610388ca" providerId="LiveId" clId="{B0D9DBB2-2624-47DA-AB3F-EFFD90409985}" dt="2025-05-20T18:19:59.249" v="472" actId="478"/>
          <ac:spMkLst>
            <pc:docMk/>
            <pc:sldMk cId="3771845423" sldId="267"/>
            <ac:spMk id="5" creationId="{A7DBA463-C30D-C328-BF7E-18C53B9175E3}"/>
          </ac:spMkLst>
        </pc:spChg>
        <pc:spChg chg="add del mod ord">
          <ac:chgData name="Ralf Lissek" userId="5492f19a610388ca" providerId="LiveId" clId="{B0D9DBB2-2624-47DA-AB3F-EFFD90409985}" dt="2025-05-20T18:22:46.890" v="479" actId="21"/>
          <ac:spMkLst>
            <pc:docMk/>
            <pc:sldMk cId="3771845423" sldId="267"/>
            <ac:spMk id="6" creationId="{78BAA488-F33A-7FF4-1FC2-660AA49F2028}"/>
          </ac:spMkLst>
        </pc:spChg>
        <pc:spChg chg="add mod">
          <ac:chgData name="Ralf Lissek" userId="5492f19a610388ca" providerId="LiveId" clId="{B0D9DBB2-2624-47DA-AB3F-EFFD90409985}" dt="2025-05-20T18:22:40.051" v="476" actId="21"/>
          <ac:spMkLst>
            <pc:docMk/>
            <pc:sldMk cId="3771845423" sldId="267"/>
            <ac:spMk id="8" creationId="{F10CA949-EF53-6FE4-9B1A-4F65381B9371}"/>
          </ac:spMkLst>
        </pc:spChg>
        <pc:spChg chg="add mod">
          <ac:chgData name="Ralf Lissek" userId="5492f19a610388ca" providerId="LiveId" clId="{B0D9DBB2-2624-47DA-AB3F-EFFD90409985}" dt="2025-05-20T18:22:40.051" v="476" actId="21"/>
          <ac:spMkLst>
            <pc:docMk/>
            <pc:sldMk cId="3771845423" sldId="267"/>
            <ac:spMk id="9" creationId="{0D4E4CC4-699E-E3A8-9900-5CFCF8F41F7A}"/>
          </ac:spMkLst>
        </pc:spChg>
        <pc:spChg chg="add">
          <ac:chgData name="Ralf Lissek" userId="5492f19a610388ca" providerId="LiveId" clId="{B0D9DBB2-2624-47DA-AB3F-EFFD90409985}" dt="2025-05-20T18:22:31.299" v="475" actId="26606"/>
          <ac:spMkLst>
            <pc:docMk/>
            <pc:sldMk cId="3771845423" sldId="267"/>
            <ac:spMk id="12" creationId="{45D37F4E-DDB4-456B-97E0-9937730A039F}"/>
          </ac:spMkLst>
        </pc:spChg>
        <pc:spChg chg="add">
          <ac:chgData name="Ralf Lissek" userId="5492f19a610388ca" providerId="LiveId" clId="{B0D9DBB2-2624-47DA-AB3F-EFFD90409985}" dt="2025-05-20T18:22:31.299" v="475" actId="26606"/>
          <ac:spMkLst>
            <pc:docMk/>
            <pc:sldMk cId="3771845423" sldId="267"/>
            <ac:spMk id="14" creationId="{B2DD41CD-8F47-4F56-AD12-4E2FF7696987}"/>
          </ac:spMkLst>
        </pc:spChg>
        <pc:picChg chg="add del mod">
          <ac:chgData name="Ralf Lissek" userId="5492f19a610388ca" providerId="LiveId" clId="{B0D9DBB2-2624-47DA-AB3F-EFFD90409985}" dt="2025-05-20T18:22:46.890" v="479" actId="21"/>
          <ac:picMkLst>
            <pc:docMk/>
            <pc:sldMk cId="3771845423" sldId="267"/>
            <ac:picMk id="7" creationId="{3B316055-2506-CF56-9C2C-61D1284C2ECB}"/>
          </ac:picMkLst>
        </pc:picChg>
      </pc:sldChg>
      <pc:sldChg chg="addSp delSp modSp new mod ord">
        <pc:chgData name="Ralf Lissek" userId="5492f19a610388ca" providerId="LiveId" clId="{B0D9DBB2-2624-47DA-AB3F-EFFD90409985}" dt="2025-05-20T18:27:59.854" v="640"/>
        <pc:sldMkLst>
          <pc:docMk/>
          <pc:sldMk cId="3925723427" sldId="268"/>
        </pc:sldMkLst>
        <pc:spChg chg="del">
          <ac:chgData name="Ralf Lissek" userId="5492f19a610388ca" providerId="LiveId" clId="{B0D9DBB2-2624-47DA-AB3F-EFFD90409985}" dt="2025-05-20T18:22:52.739" v="480" actId="478"/>
          <ac:spMkLst>
            <pc:docMk/>
            <pc:sldMk cId="3925723427" sldId="268"/>
            <ac:spMk id="2" creationId="{D14BF4CA-2A31-550A-9F60-7616231E2148}"/>
          </ac:spMkLst>
        </pc:spChg>
        <pc:spChg chg="del">
          <ac:chgData name="Ralf Lissek" userId="5492f19a610388ca" providerId="LiveId" clId="{B0D9DBB2-2624-47DA-AB3F-EFFD90409985}" dt="2025-05-20T18:22:52.739" v="480" actId="478"/>
          <ac:spMkLst>
            <pc:docMk/>
            <pc:sldMk cId="3925723427" sldId="268"/>
            <ac:spMk id="3" creationId="{A681FED2-30A3-A3CB-9EC1-9682C48F5CD7}"/>
          </ac:spMkLst>
        </pc:spChg>
        <pc:spChg chg="del">
          <ac:chgData name="Ralf Lissek" userId="5492f19a610388ca" providerId="LiveId" clId="{B0D9DBB2-2624-47DA-AB3F-EFFD90409985}" dt="2025-05-20T18:22:52.739" v="480" actId="478"/>
          <ac:spMkLst>
            <pc:docMk/>
            <pc:sldMk cId="3925723427" sldId="268"/>
            <ac:spMk id="4" creationId="{25E65385-0FFD-B5E3-D9E3-37C80441AAE1}"/>
          </ac:spMkLst>
        </pc:spChg>
        <pc:spChg chg="del">
          <ac:chgData name="Ralf Lissek" userId="5492f19a610388ca" providerId="LiveId" clId="{B0D9DBB2-2624-47DA-AB3F-EFFD90409985}" dt="2025-05-20T18:22:52.739" v="480" actId="478"/>
          <ac:spMkLst>
            <pc:docMk/>
            <pc:sldMk cId="3925723427" sldId="268"/>
            <ac:spMk id="5" creationId="{29F543FC-E442-9731-6663-E7F3AB9A4935}"/>
          </ac:spMkLst>
        </pc:spChg>
        <pc:spChg chg="del">
          <ac:chgData name="Ralf Lissek" userId="5492f19a610388ca" providerId="LiveId" clId="{B0D9DBB2-2624-47DA-AB3F-EFFD90409985}" dt="2025-05-20T18:22:52.739" v="480" actId="478"/>
          <ac:spMkLst>
            <pc:docMk/>
            <pc:sldMk cId="3925723427" sldId="268"/>
            <ac:spMk id="6" creationId="{C295AD2F-F2F4-A49C-F269-BF62168F1A4F}"/>
          </ac:spMkLst>
        </pc:spChg>
        <pc:spChg chg="add mod">
          <ac:chgData name="Ralf Lissek" userId="5492f19a610388ca" providerId="LiveId" clId="{B0D9DBB2-2624-47DA-AB3F-EFFD90409985}" dt="2025-05-20T18:22:44.307" v="478"/>
          <ac:spMkLst>
            <pc:docMk/>
            <pc:sldMk cId="3925723427" sldId="268"/>
            <ac:spMk id="7" creationId="{0DCA24A4-6B15-DF69-5D92-884723429E16}"/>
          </ac:spMkLst>
        </pc:spChg>
        <pc:spChg chg="add mod">
          <ac:chgData name="Ralf Lissek" userId="5492f19a610388ca" providerId="LiveId" clId="{B0D9DBB2-2624-47DA-AB3F-EFFD90409985}" dt="2025-05-20T18:22:44.307" v="478"/>
          <ac:spMkLst>
            <pc:docMk/>
            <pc:sldMk cId="3925723427" sldId="268"/>
            <ac:spMk id="8" creationId="{78BAA488-F33A-7FF4-1FC2-660AA49F2028}"/>
          </ac:spMkLst>
        </pc:spChg>
        <pc:spChg chg="add mod">
          <ac:chgData name="Ralf Lissek" userId="5492f19a610388ca" providerId="LiveId" clId="{B0D9DBB2-2624-47DA-AB3F-EFFD90409985}" dt="2025-05-20T18:22:53.868" v="481"/>
          <ac:spMkLst>
            <pc:docMk/>
            <pc:sldMk cId="3925723427" sldId="268"/>
            <ac:spMk id="10" creationId="{F4BB9B81-0623-5E59-95FD-F145754B1A93}"/>
          </ac:spMkLst>
        </pc:spChg>
        <pc:spChg chg="add mod">
          <ac:chgData name="Ralf Lissek" userId="5492f19a610388ca" providerId="LiveId" clId="{B0D9DBB2-2624-47DA-AB3F-EFFD90409985}" dt="2025-05-20T18:22:53.868" v="481"/>
          <ac:spMkLst>
            <pc:docMk/>
            <pc:sldMk cId="3925723427" sldId="268"/>
            <ac:spMk id="11" creationId="{E71C6A7E-1B6E-3CF2-7324-1870C7B8647F}"/>
          </ac:spMkLst>
        </pc:spChg>
        <pc:picChg chg="add mod">
          <ac:chgData name="Ralf Lissek" userId="5492f19a610388ca" providerId="LiveId" clId="{B0D9DBB2-2624-47DA-AB3F-EFFD90409985}" dt="2025-05-20T18:22:42.071" v="477"/>
          <ac:picMkLst>
            <pc:docMk/>
            <pc:sldMk cId="3925723427" sldId="268"/>
            <ac:picMk id="9" creationId="{3B316055-2506-CF56-9C2C-61D1284C2ECB}"/>
          </ac:picMkLst>
        </pc:picChg>
        <pc:picChg chg="add mod">
          <ac:chgData name="Ralf Lissek" userId="5492f19a610388ca" providerId="LiveId" clId="{B0D9DBB2-2624-47DA-AB3F-EFFD90409985}" dt="2025-05-20T18:22:53.868" v="481"/>
          <ac:picMkLst>
            <pc:docMk/>
            <pc:sldMk cId="3925723427" sldId="268"/>
            <ac:picMk id="12" creationId="{C9877C0F-A9DA-EBFD-6166-D226F86B52B6}"/>
          </ac:picMkLst>
        </pc:picChg>
      </pc:sldChg>
      <pc:sldChg chg="addSp delSp modSp new mod setBg">
        <pc:chgData name="Ralf Lissek" userId="5492f19a610388ca" providerId="LiveId" clId="{B0D9DBB2-2624-47DA-AB3F-EFFD90409985}" dt="2025-05-20T18:25:44.511" v="512" actId="1036"/>
        <pc:sldMkLst>
          <pc:docMk/>
          <pc:sldMk cId="1317341002" sldId="269"/>
        </pc:sldMkLst>
        <pc:spChg chg="del mod">
          <ac:chgData name="Ralf Lissek" userId="5492f19a610388ca" providerId="LiveId" clId="{B0D9DBB2-2624-47DA-AB3F-EFFD90409985}" dt="2025-05-20T18:25:14.137" v="499" actId="478"/>
          <ac:spMkLst>
            <pc:docMk/>
            <pc:sldMk cId="1317341002" sldId="269"/>
            <ac:spMk id="2" creationId="{53322F57-2413-96A8-EAA5-65A32DE9B6E3}"/>
          </ac:spMkLst>
        </pc:spChg>
        <pc:spChg chg="del">
          <ac:chgData name="Ralf Lissek" userId="5492f19a610388ca" providerId="LiveId" clId="{B0D9DBB2-2624-47DA-AB3F-EFFD90409985}" dt="2025-05-20T18:08:55.789" v="419" actId="478"/>
          <ac:spMkLst>
            <pc:docMk/>
            <pc:sldMk cId="1317341002" sldId="269"/>
            <ac:spMk id="3" creationId="{F69FE220-776D-3C2C-4D7B-E1AD722DA4A7}"/>
          </ac:spMkLst>
        </pc:spChg>
        <pc:spChg chg="mod">
          <ac:chgData name="Ralf Lissek" userId="5492f19a610388ca" providerId="LiveId" clId="{B0D9DBB2-2624-47DA-AB3F-EFFD90409985}" dt="2025-05-20T18:25:44.511" v="512" actId="1036"/>
          <ac:spMkLst>
            <pc:docMk/>
            <pc:sldMk cId="1317341002" sldId="269"/>
            <ac:spMk id="4" creationId="{17F023FC-62B2-280D-F426-7E63665E5452}"/>
          </ac:spMkLst>
        </pc:spChg>
        <pc:spChg chg="add del">
          <ac:chgData name="Ralf Lissek" userId="5492f19a610388ca" providerId="LiveId" clId="{B0D9DBB2-2624-47DA-AB3F-EFFD90409985}" dt="2025-05-20T18:11:43.321" v="426" actId="22"/>
          <ac:spMkLst>
            <pc:docMk/>
            <pc:sldMk cId="1317341002" sldId="269"/>
            <ac:spMk id="6" creationId="{7D0104A5-2450-C036-DD65-75C6BA8754CC}"/>
          </ac:spMkLst>
        </pc:spChg>
        <pc:spChg chg="add mod">
          <ac:chgData name="Ralf Lissek" userId="5492f19a610388ca" providerId="LiveId" clId="{B0D9DBB2-2624-47DA-AB3F-EFFD90409985}" dt="2025-05-20T18:25:11.745" v="498" actId="6549"/>
          <ac:spMkLst>
            <pc:docMk/>
            <pc:sldMk cId="1317341002" sldId="269"/>
            <ac:spMk id="7" creationId="{26E012C9-81F4-A439-D110-24E467484902}"/>
          </ac:spMkLst>
        </pc:spChg>
        <pc:spChg chg="add del">
          <ac:chgData name="Ralf Lissek" userId="5492f19a610388ca" providerId="LiveId" clId="{B0D9DBB2-2624-47DA-AB3F-EFFD90409985}" dt="2025-05-20T18:15:05.431" v="429" actId="26606"/>
          <ac:spMkLst>
            <pc:docMk/>
            <pc:sldMk cId="1317341002" sldId="269"/>
            <ac:spMk id="2055" creationId="{C0763A76-9F1C-4FC5-82B7-DD475DA461B2}"/>
          </ac:spMkLst>
        </pc:spChg>
        <pc:spChg chg="add del">
          <ac:chgData name="Ralf Lissek" userId="5492f19a610388ca" providerId="LiveId" clId="{B0D9DBB2-2624-47DA-AB3F-EFFD90409985}" dt="2025-05-20T18:15:05.431" v="429" actId="26606"/>
          <ac:spMkLst>
            <pc:docMk/>
            <pc:sldMk cId="1317341002" sldId="269"/>
            <ac:spMk id="2057" creationId="{E81BF4F6-F2CF-4984-9D14-D6966D92F99F}"/>
          </ac:spMkLst>
        </pc:spChg>
        <pc:spChg chg="add del">
          <ac:chgData name="Ralf Lissek" userId="5492f19a610388ca" providerId="LiveId" clId="{B0D9DBB2-2624-47DA-AB3F-EFFD90409985}" dt="2025-05-20T18:16:30.825" v="435" actId="26606"/>
          <ac:spMkLst>
            <pc:docMk/>
            <pc:sldMk cId="1317341002" sldId="269"/>
            <ac:spMk id="2059" creationId="{3D752CF2-2291-40B5-B462-C17B174C10BC}"/>
          </ac:spMkLst>
        </pc:spChg>
        <pc:spChg chg="add del">
          <ac:chgData name="Ralf Lissek" userId="5492f19a610388ca" providerId="LiveId" clId="{B0D9DBB2-2624-47DA-AB3F-EFFD90409985}" dt="2025-05-20T18:16:30.825" v="435" actId="26606"/>
          <ac:spMkLst>
            <pc:docMk/>
            <pc:sldMk cId="1317341002" sldId="269"/>
            <ac:spMk id="2060" creationId="{F94AA2BD-2E3F-4B1D-8127-5744B8115311}"/>
          </ac:spMkLst>
        </pc:spChg>
        <pc:spChg chg="add del">
          <ac:chgData name="Ralf Lissek" userId="5492f19a610388ca" providerId="LiveId" clId="{B0D9DBB2-2624-47DA-AB3F-EFFD90409985}" dt="2025-05-20T18:16:30.825" v="435" actId="26606"/>
          <ac:spMkLst>
            <pc:docMk/>
            <pc:sldMk cId="1317341002" sldId="269"/>
            <ac:spMk id="2061" creationId="{4BD02261-2DC8-4AA8-9E16-7751AE892445}"/>
          </ac:spMkLst>
        </pc:spChg>
        <pc:spChg chg="add del">
          <ac:chgData name="Ralf Lissek" userId="5492f19a610388ca" providerId="LiveId" clId="{B0D9DBB2-2624-47DA-AB3F-EFFD90409985}" dt="2025-05-20T18:16:30.175" v="434" actId="26606"/>
          <ac:spMkLst>
            <pc:docMk/>
            <pc:sldMk cId="1317341002" sldId="269"/>
            <ac:spMk id="2066" creationId="{45D37F4E-DDB4-456B-97E0-9937730A039F}"/>
          </ac:spMkLst>
        </pc:spChg>
        <pc:spChg chg="add del">
          <ac:chgData name="Ralf Lissek" userId="5492f19a610388ca" providerId="LiveId" clId="{B0D9DBB2-2624-47DA-AB3F-EFFD90409985}" dt="2025-05-20T18:16:30.175" v="434" actId="26606"/>
          <ac:spMkLst>
            <pc:docMk/>
            <pc:sldMk cId="1317341002" sldId="269"/>
            <ac:spMk id="2068" creationId="{B2DD41CD-8F47-4F56-AD12-4E2FF7696987}"/>
          </ac:spMkLst>
        </pc:spChg>
        <pc:picChg chg="add mod">
          <ac:chgData name="Ralf Lissek" userId="5492f19a610388ca" providerId="LiveId" clId="{B0D9DBB2-2624-47DA-AB3F-EFFD90409985}" dt="2025-05-20T18:25:44.511" v="512" actId="1036"/>
          <ac:picMkLst>
            <pc:docMk/>
            <pc:sldMk cId="1317341002" sldId="269"/>
            <ac:picMk id="2050" creationId="{974873BC-5B2C-B253-146D-068AB79A16E1}"/>
          </ac:picMkLst>
        </pc:picChg>
      </pc:sldChg>
      <pc:sldChg chg="addSp modSp new">
        <pc:chgData name="Ralf Lissek" userId="5492f19a610388ca" providerId="LiveId" clId="{B0D9DBB2-2624-47DA-AB3F-EFFD90409985}" dt="2025-05-20T19:22:19.681" v="1223"/>
        <pc:sldMkLst>
          <pc:docMk/>
          <pc:sldMk cId="3380212524" sldId="270"/>
        </pc:sldMkLst>
        <pc:spChg chg="add mod">
          <ac:chgData name="Ralf Lissek" userId="5492f19a610388ca" providerId="LiveId" clId="{B0D9DBB2-2624-47DA-AB3F-EFFD90409985}" dt="2025-05-20T18:24:15.981" v="490"/>
          <ac:spMkLst>
            <pc:docMk/>
            <pc:sldMk cId="3380212524" sldId="270"/>
            <ac:spMk id="2" creationId="{D826A8F9-8498-8FA3-AA24-BC790209090A}"/>
          </ac:spMkLst>
        </pc:spChg>
        <pc:spChg chg="add mod">
          <ac:chgData name="Ralf Lissek" userId="5492f19a610388ca" providerId="LiveId" clId="{B0D9DBB2-2624-47DA-AB3F-EFFD90409985}" dt="2025-05-20T18:24:15.981" v="490"/>
          <ac:spMkLst>
            <pc:docMk/>
            <pc:sldMk cId="3380212524" sldId="270"/>
            <ac:spMk id="3" creationId="{50EBB8E5-9A79-C46D-E2E9-F4293AA30425}"/>
          </ac:spMkLst>
        </pc:spChg>
        <pc:picChg chg="add mod">
          <ac:chgData name="Ralf Lissek" userId="5492f19a610388ca" providerId="LiveId" clId="{B0D9DBB2-2624-47DA-AB3F-EFFD90409985}" dt="2025-05-20T18:24:15.981" v="490"/>
          <ac:picMkLst>
            <pc:docMk/>
            <pc:sldMk cId="3380212524" sldId="270"/>
            <ac:picMk id="4" creationId="{EF127125-A7F2-D172-5C25-0C64FCC8932B}"/>
          </ac:picMkLst>
        </pc:picChg>
        <pc:picChg chg="add mod">
          <ac:chgData name="Ralf Lissek" userId="5492f19a610388ca" providerId="LiveId" clId="{B0D9DBB2-2624-47DA-AB3F-EFFD90409985}" dt="2025-05-20T19:22:19.681" v="1223"/>
          <ac:picMkLst>
            <pc:docMk/>
            <pc:sldMk cId="3380212524" sldId="270"/>
            <ac:picMk id="5" creationId="{26FF00D8-6842-4B07-BAD8-2744A8987DD4}"/>
          </ac:picMkLst>
        </pc:picChg>
      </pc:sldChg>
      <pc:sldChg chg="addSp modSp add del mod modTransition setBg">
        <pc:chgData name="Ralf Lissek" userId="5492f19a610388ca" providerId="LiveId" clId="{B0D9DBB2-2624-47DA-AB3F-EFFD90409985}" dt="2025-05-20T18:09:44.270" v="424" actId="2696"/>
        <pc:sldMkLst>
          <pc:docMk/>
          <pc:sldMk cId="3631065639" sldId="270"/>
        </pc:sldMkLst>
        <pc:spChg chg="mod">
          <ac:chgData name="Ralf Lissek" userId="5492f19a610388ca" providerId="LiveId" clId="{B0D9DBB2-2624-47DA-AB3F-EFFD90409985}" dt="2025-05-20T18:09:27.782" v="423" actId="48537"/>
          <ac:spMkLst>
            <pc:docMk/>
            <pc:sldMk cId="3631065639" sldId="270"/>
            <ac:spMk id="2" creationId="{E2C8C24A-0728-BC5D-5867-BBBA4C1A8D54}"/>
          </ac:spMkLst>
        </pc:spChg>
        <pc:spChg chg="mod">
          <ac:chgData name="Ralf Lissek" userId="5492f19a610388ca" providerId="LiveId" clId="{B0D9DBB2-2624-47DA-AB3F-EFFD90409985}" dt="2025-05-20T18:09:27.782" v="423" actId="48537"/>
          <ac:spMkLst>
            <pc:docMk/>
            <pc:sldMk cId="3631065639" sldId="270"/>
            <ac:spMk id="4" creationId="{590F3BDD-FE26-3920-E721-17AB6DC687AC}"/>
          </ac:spMkLst>
        </pc:spChg>
        <pc:spChg chg="add">
          <ac:chgData name="Ralf Lissek" userId="5492f19a610388ca" providerId="LiveId" clId="{B0D9DBB2-2624-47DA-AB3F-EFFD90409985}" dt="2025-05-20T18:09:27.782" v="423" actId="48537"/>
          <ac:spMkLst>
            <pc:docMk/>
            <pc:sldMk cId="3631065639" sldId="270"/>
            <ac:spMk id="10" creationId="{9D905D5B-81A8-A5BA-F070-2788B26E0FA0}"/>
          </ac:spMkLst>
        </pc:spChg>
        <pc:picChg chg="mod">
          <ac:chgData name="Ralf Lissek" userId="5492f19a610388ca" providerId="LiveId" clId="{B0D9DBB2-2624-47DA-AB3F-EFFD90409985}" dt="2025-05-20T18:09:27.782" v="423" actId="48537"/>
          <ac:picMkLst>
            <pc:docMk/>
            <pc:sldMk cId="3631065639" sldId="270"/>
            <ac:picMk id="5" creationId="{07026B6D-0258-4CDE-A17D-A2FFE01A77DE}"/>
          </ac:picMkLst>
        </pc:picChg>
      </pc:sldChg>
      <pc:sldChg chg="addSp modSp new mod">
        <pc:chgData name="Ralf Lissek" userId="5492f19a610388ca" providerId="LiveId" clId="{B0D9DBB2-2624-47DA-AB3F-EFFD90409985}" dt="2025-05-20T19:27:08.148" v="1366" actId="255"/>
        <pc:sldMkLst>
          <pc:docMk/>
          <pc:sldMk cId="4223864083" sldId="271"/>
        </pc:sldMkLst>
        <pc:spChg chg="add mod">
          <ac:chgData name="Ralf Lissek" userId="5492f19a610388ca" providerId="LiveId" clId="{B0D9DBB2-2624-47DA-AB3F-EFFD90409985}" dt="2025-05-20T19:27:08.148" v="1366" actId="255"/>
          <ac:spMkLst>
            <pc:docMk/>
            <pc:sldMk cId="4223864083" sldId="271"/>
            <ac:spMk id="2" creationId="{70503FA8-8CC4-C9D0-79C7-B4534F6EB1C7}"/>
          </ac:spMkLst>
        </pc:spChg>
        <pc:spChg chg="add mod">
          <ac:chgData name="Ralf Lissek" userId="5492f19a610388ca" providerId="LiveId" clId="{B0D9DBB2-2624-47DA-AB3F-EFFD90409985}" dt="2025-05-20T18:52:10.419" v="767" actId="20577"/>
          <ac:spMkLst>
            <pc:docMk/>
            <pc:sldMk cId="4223864083" sldId="271"/>
            <ac:spMk id="3" creationId="{3E3376BB-7A77-7DD1-CF93-D28AA5109178}"/>
          </ac:spMkLst>
        </pc:spChg>
        <pc:spChg chg="add mod">
          <ac:chgData name="Ralf Lissek" userId="5492f19a610388ca" providerId="LiveId" clId="{B0D9DBB2-2624-47DA-AB3F-EFFD90409985}" dt="2025-05-20T19:27:07.798" v="1365"/>
          <ac:spMkLst>
            <pc:docMk/>
            <pc:sldMk cId="4223864083" sldId="271"/>
            <ac:spMk id="6" creationId="{F1F8DB22-B3B4-247A-516E-620885E667AB}"/>
          </ac:spMkLst>
        </pc:spChg>
        <pc:picChg chg="add mod">
          <ac:chgData name="Ralf Lissek" userId="5492f19a610388ca" providerId="LiveId" clId="{B0D9DBB2-2624-47DA-AB3F-EFFD90409985}" dt="2025-05-20T18:51:36.858" v="735"/>
          <ac:picMkLst>
            <pc:docMk/>
            <pc:sldMk cId="4223864083" sldId="271"/>
            <ac:picMk id="4" creationId="{434096F8-434B-BBB9-06E1-F1E87DA1A175}"/>
          </ac:picMkLst>
        </pc:picChg>
        <pc:picChg chg="add mod">
          <ac:chgData name="Ralf Lissek" userId="5492f19a610388ca" providerId="LiveId" clId="{B0D9DBB2-2624-47DA-AB3F-EFFD90409985}" dt="2025-05-20T19:22:26.305" v="1225"/>
          <ac:picMkLst>
            <pc:docMk/>
            <pc:sldMk cId="4223864083" sldId="271"/>
            <ac:picMk id="5" creationId="{E023A3B6-6956-EE23-38B3-92B69A7B42B1}"/>
          </ac:picMkLst>
        </pc:picChg>
      </pc:sldChg>
      <pc:sldChg chg="addSp delSp modSp new mod ord setBg modClrScheme chgLayout">
        <pc:chgData name="Ralf Lissek" userId="5492f19a610388ca" providerId="LiveId" clId="{B0D9DBB2-2624-47DA-AB3F-EFFD90409985}" dt="2025-05-20T19:32:08.900" v="1374" actId="26606"/>
        <pc:sldMkLst>
          <pc:docMk/>
          <pc:sldMk cId="631456435" sldId="272"/>
        </pc:sldMkLst>
        <pc:spChg chg="mod">
          <ac:chgData name="Ralf Lissek" userId="5492f19a610388ca" providerId="LiveId" clId="{B0D9DBB2-2624-47DA-AB3F-EFFD90409985}" dt="2025-05-20T19:32:08.900" v="1374" actId="26606"/>
          <ac:spMkLst>
            <pc:docMk/>
            <pc:sldMk cId="631456435" sldId="272"/>
            <ac:spMk id="2" creationId="{F234131E-F2CC-A645-0037-29D6FFBF5A91}"/>
          </ac:spMkLst>
        </pc:spChg>
        <pc:spChg chg="del">
          <ac:chgData name="Ralf Lissek" userId="5492f19a610388ca" providerId="LiveId" clId="{B0D9DBB2-2624-47DA-AB3F-EFFD90409985}" dt="2025-05-20T18:26:02.761" v="515" actId="478"/>
          <ac:spMkLst>
            <pc:docMk/>
            <pc:sldMk cId="631456435" sldId="272"/>
            <ac:spMk id="3" creationId="{884C423E-7CDB-CC55-0C73-0A9A19E885D8}"/>
          </ac:spMkLst>
        </pc:spChg>
        <pc:spChg chg="mod">
          <ac:chgData name="Ralf Lissek" userId="5492f19a610388ca" providerId="LiveId" clId="{B0D9DBB2-2624-47DA-AB3F-EFFD90409985}" dt="2025-05-20T19:32:08.900" v="1374" actId="26606"/>
          <ac:spMkLst>
            <pc:docMk/>
            <pc:sldMk cId="631456435" sldId="272"/>
            <ac:spMk id="4" creationId="{44940F2A-2D21-EA5B-C1C9-90CE3CA382B5}"/>
          </ac:spMkLst>
        </pc:spChg>
        <pc:spChg chg="add del">
          <ac:chgData name="Ralf Lissek" userId="5492f19a610388ca" providerId="LiveId" clId="{B0D9DBB2-2624-47DA-AB3F-EFFD90409985}" dt="2025-05-20T18:26:19.023" v="517" actId="22"/>
          <ac:spMkLst>
            <pc:docMk/>
            <pc:sldMk cId="631456435" sldId="272"/>
            <ac:spMk id="6" creationId="{9D6D9710-5F91-11AC-DD08-D56C704F0825}"/>
          </ac:spMkLst>
        </pc:spChg>
        <pc:spChg chg="add del">
          <ac:chgData name="Ralf Lissek" userId="5492f19a610388ca" providerId="LiveId" clId="{B0D9DBB2-2624-47DA-AB3F-EFFD90409985}" dt="2025-05-20T18:30:46.878" v="647" actId="26606"/>
          <ac:spMkLst>
            <pc:docMk/>
            <pc:sldMk cId="631456435" sldId="272"/>
            <ac:spMk id="6151" creationId="{45D37F4E-DDB4-456B-97E0-9937730A039F}"/>
          </ac:spMkLst>
        </pc:spChg>
        <pc:spChg chg="add del">
          <ac:chgData name="Ralf Lissek" userId="5492f19a610388ca" providerId="LiveId" clId="{B0D9DBB2-2624-47DA-AB3F-EFFD90409985}" dt="2025-05-20T18:30:46.878" v="647" actId="26606"/>
          <ac:spMkLst>
            <pc:docMk/>
            <pc:sldMk cId="631456435" sldId="272"/>
            <ac:spMk id="6153" creationId="{B2DD41CD-8F47-4F56-AD12-4E2FF7696987}"/>
          </ac:spMkLst>
        </pc:spChg>
        <pc:picChg chg="add del mod">
          <ac:chgData name="Ralf Lissek" userId="5492f19a610388ca" providerId="LiveId" clId="{B0D9DBB2-2624-47DA-AB3F-EFFD90409985}" dt="2025-05-20T19:31:55.453" v="1370" actId="478"/>
          <ac:picMkLst>
            <pc:docMk/>
            <pc:sldMk cId="631456435" sldId="272"/>
            <ac:picMk id="6146" creationId="{20FADED7-5E97-0809-D6CB-78E16CA1BA9B}"/>
          </ac:picMkLst>
        </pc:picChg>
        <pc:picChg chg="add del">
          <ac:chgData name="Ralf Lissek" userId="5492f19a610388ca" providerId="LiveId" clId="{B0D9DBB2-2624-47DA-AB3F-EFFD90409985}" dt="2025-05-20T19:31:55.453" v="1370" actId="478"/>
          <ac:picMkLst>
            <pc:docMk/>
            <pc:sldMk cId="631456435" sldId="272"/>
            <ac:picMk id="6148" creationId="{530F573B-E28E-C060-B138-CAFB13DCDCFC}"/>
          </ac:picMkLst>
        </pc:picChg>
        <pc:picChg chg="add mod">
          <ac:chgData name="Ralf Lissek" userId="5492f19a610388ca" providerId="LiveId" clId="{B0D9DBB2-2624-47DA-AB3F-EFFD90409985}" dt="2025-05-20T19:32:08.900" v="1374" actId="26606"/>
          <ac:picMkLst>
            <pc:docMk/>
            <pc:sldMk cId="631456435" sldId="272"/>
            <ac:picMk id="6150" creationId="{02B93DC4-FD8F-57B9-F2EC-2BD1B4409EF1}"/>
          </ac:picMkLst>
        </pc:picChg>
      </pc:sldChg>
      <pc:sldChg chg="addSp delSp modSp new del mod setBg">
        <pc:chgData name="Ralf Lissek" userId="5492f19a610388ca" providerId="LiveId" clId="{B0D9DBB2-2624-47DA-AB3F-EFFD90409985}" dt="2025-05-20T18:51:45.158" v="736" actId="2696"/>
        <pc:sldMkLst>
          <pc:docMk/>
          <pc:sldMk cId="1044923714" sldId="273"/>
        </pc:sldMkLst>
        <pc:spChg chg="mod">
          <ac:chgData name="Ralf Lissek" userId="5492f19a610388ca" providerId="LiveId" clId="{B0D9DBB2-2624-47DA-AB3F-EFFD90409985}" dt="2025-05-20T18:51:31.315" v="734" actId="26606"/>
          <ac:spMkLst>
            <pc:docMk/>
            <pc:sldMk cId="1044923714" sldId="273"/>
            <ac:spMk id="2" creationId="{31BEC32A-F28B-80BB-7319-B92012D95674}"/>
          </ac:spMkLst>
        </pc:spChg>
        <pc:spChg chg="del">
          <ac:chgData name="Ralf Lissek" userId="5492f19a610388ca" providerId="LiveId" clId="{B0D9DBB2-2624-47DA-AB3F-EFFD90409985}" dt="2025-05-20T18:32:34.526" v="693" actId="478"/>
          <ac:spMkLst>
            <pc:docMk/>
            <pc:sldMk cId="1044923714" sldId="273"/>
            <ac:spMk id="3" creationId="{BAED4F51-0E75-AA23-5090-562573B32592}"/>
          </ac:spMkLst>
        </pc:spChg>
        <pc:spChg chg="mod">
          <ac:chgData name="Ralf Lissek" userId="5492f19a610388ca" providerId="LiveId" clId="{B0D9DBB2-2624-47DA-AB3F-EFFD90409985}" dt="2025-05-20T18:51:31.315" v="734" actId="26606"/>
          <ac:spMkLst>
            <pc:docMk/>
            <pc:sldMk cId="1044923714" sldId="273"/>
            <ac:spMk id="4" creationId="{B30FC523-B9B7-ABA9-9E42-D293EDCE7F16}"/>
          </ac:spMkLst>
        </pc:spChg>
        <pc:spChg chg="add">
          <ac:chgData name="Ralf Lissek" userId="5492f19a610388ca" providerId="LiveId" clId="{B0D9DBB2-2624-47DA-AB3F-EFFD90409985}" dt="2025-05-20T18:51:31.315" v="734" actId="26606"/>
          <ac:spMkLst>
            <pc:docMk/>
            <pc:sldMk cId="1044923714" sldId="273"/>
            <ac:spMk id="8199" creationId="{2B97F24A-32CE-4C1C-A50D-3016B394DCFB}"/>
          </ac:spMkLst>
        </pc:spChg>
        <pc:spChg chg="add">
          <ac:chgData name="Ralf Lissek" userId="5492f19a610388ca" providerId="LiveId" clId="{B0D9DBB2-2624-47DA-AB3F-EFFD90409985}" dt="2025-05-20T18:51:31.315" v="734" actId="26606"/>
          <ac:spMkLst>
            <pc:docMk/>
            <pc:sldMk cId="1044923714" sldId="273"/>
            <ac:spMk id="8201" creationId="{CD8B4F24-440B-49E9-B85D-733523DC064B}"/>
          </ac:spMkLst>
        </pc:spChg>
        <pc:picChg chg="add mod">
          <ac:chgData name="Ralf Lissek" userId="5492f19a610388ca" providerId="LiveId" clId="{B0D9DBB2-2624-47DA-AB3F-EFFD90409985}" dt="2025-05-20T18:51:31.315" v="734" actId="26606"/>
          <ac:picMkLst>
            <pc:docMk/>
            <pc:sldMk cId="1044923714" sldId="273"/>
            <ac:picMk id="8194" creationId="{7DBA4172-A1AA-85C4-ECF4-D6B7EFBDD995}"/>
          </ac:picMkLst>
        </pc:picChg>
      </pc:sldChg>
      <pc:sldChg chg="addSp modSp new mod">
        <pc:chgData name="Ralf Lissek" userId="5492f19a610388ca" providerId="LiveId" clId="{B0D9DBB2-2624-47DA-AB3F-EFFD90409985}" dt="2025-05-20T19:32:31.965" v="1382" actId="1036"/>
        <pc:sldMkLst>
          <pc:docMk/>
          <pc:sldMk cId="3353991254" sldId="273"/>
        </pc:sldMkLst>
        <pc:spChg chg="add mod">
          <ac:chgData name="Ralf Lissek" userId="5492f19a610388ca" providerId="LiveId" clId="{B0D9DBB2-2624-47DA-AB3F-EFFD90409985}" dt="2025-05-20T19:32:31.965" v="1382" actId="1036"/>
          <ac:spMkLst>
            <pc:docMk/>
            <pc:sldMk cId="3353991254" sldId="273"/>
            <ac:spMk id="2" creationId="{B5FF1A92-2110-CC7C-4247-57D520F9C37B}"/>
          </ac:spMkLst>
        </pc:spChg>
        <pc:spChg chg="add mod">
          <ac:chgData name="Ralf Lissek" userId="5492f19a610388ca" providerId="LiveId" clId="{B0D9DBB2-2624-47DA-AB3F-EFFD90409985}" dt="2025-05-20T18:56:29.994" v="827" actId="255"/>
          <ac:spMkLst>
            <pc:docMk/>
            <pc:sldMk cId="3353991254" sldId="273"/>
            <ac:spMk id="4" creationId="{69E6ACA8-EA66-FC53-89A9-1BAA8681D806}"/>
          </ac:spMkLst>
        </pc:spChg>
        <pc:picChg chg="add mod">
          <ac:chgData name="Ralf Lissek" userId="5492f19a610388ca" providerId="LiveId" clId="{B0D9DBB2-2624-47DA-AB3F-EFFD90409985}" dt="2025-05-20T19:22:28.705" v="1226"/>
          <ac:picMkLst>
            <pc:docMk/>
            <pc:sldMk cId="3353991254" sldId="273"/>
            <ac:picMk id="3" creationId="{6EAFB41D-3E4B-8794-C379-6D63D2E47482}"/>
          </ac:picMkLst>
        </pc:picChg>
        <pc:picChg chg="add mod">
          <ac:chgData name="Ralf Lissek" userId="5492f19a610388ca" providerId="LiveId" clId="{B0D9DBB2-2624-47DA-AB3F-EFFD90409985}" dt="2025-05-20T18:56:13.583" v="820" actId="14100"/>
          <ac:picMkLst>
            <pc:docMk/>
            <pc:sldMk cId="3353991254" sldId="273"/>
            <ac:picMk id="9218" creationId="{C8220D8C-5E8A-0795-E587-11F8F9336CE9}"/>
          </ac:picMkLst>
        </pc:picChg>
      </pc:sldChg>
      <pc:sldChg chg="addSp delSp modSp new del mod setBg">
        <pc:chgData name="Ralf Lissek" userId="5492f19a610388ca" providerId="LiveId" clId="{B0D9DBB2-2624-47DA-AB3F-EFFD90409985}" dt="2025-05-20T18:56:08.388" v="819" actId="47"/>
        <pc:sldMkLst>
          <pc:docMk/>
          <pc:sldMk cId="1622988024" sldId="274"/>
        </pc:sldMkLst>
        <pc:spChg chg="del mod">
          <ac:chgData name="Ralf Lissek" userId="5492f19a610388ca" providerId="LiveId" clId="{B0D9DBB2-2624-47DA-AB3F-EFFD90409985}" dt="2025-05-20T18:56:04.022" v="816" actId="21"/>
          <ac:spMkLst>
            <pc:docMk/>
            <pc:sldMk cId="1622988024" sldId="274"/>
            <ac:spMk id="2" creationId="{B5FF1A92-2110-CC7C-4247-57D520F9C37B}"/>
          </ac:spMkLst>
        </pc:spChg>
        <pc:spChg chg="del">
          <ac:chgData name="Ralf Lissek" userId="5492f19a610388ca" providerId="LiveId" clId="{B0D9DBB2-2624-47DA-AB3F-EFFD90409985}" dt="2025-05-20T18:52:23.425" v="770" actId="478"/>
          <ac:spMkLst>
            <pc:docMk/>
            <pc:sldMk cId="1622988024" sldId="274"/>
            <ac:spMk id="3" creationId="{3C7900BD-D660-9D72-DB04-00DFD24373F8}"/>
          </ac:spMkLst>
        </pc:spChg>
        <pc:spChg chg="del mod">
          <ac:chgData name="Ralf Lissek" userId="5492f19a610388ca" providerId="LiveId" clId="{B0D9DBB2-2624-47DA-AB3F-EFFD90409985}" dt="2025-05-20T18:56:04.022" v="816" actId="21"/>
          <ac:spMkLst>
            <pc:docMk/>
            <pc:sldMk cId="1622988024" sldId="274"/>
            <ac:spMk id="4" creationId="{69E6ACA8-EA66-FC53-89A9-1BAA8681D806}"/>
          </ac:spMkLst>
        </pc:spChg>
        <pc:spChg chg="add mod">
          <ac:chgData name="Ralf Lissek" userId="5492f19a610388ca" providerId="LiveId" clId="{B0D9DBB2-2624-47DA-AB3F-EFFD90409985}" dt="2025-05-20T18:56:04.022" v="816" actId="21"/>
          <ac:spMkLst>
            <pc:docMk/>
            <pc:sldMk cId="1622988024" sldId="274"/>
            <ac:spMk id="5" creationId="{A7A997D3-7AFC-7DDE-7AF9-5F863D2EC4E0}"/>
          </ac:spMkLst>
        </pc:spChg>
        <pc:spChg chg="add mod">
          <ac:chgData name="Ralf Lissek" userId="5492f19a610388ca" providerId="LiveId" clId="{B0D9DBB2-2624-47DA-AB3F-EFFD90409985}" dt="2025-05-20T18:56:04.022" v="816" actId="21"/>
          <ac:spMkLst>
            <pc:docMk/>
            <pc:sldMk cId="1622988024" sldId="274"/>
            <ac:spMk id="6" creationId="{27DE1758-DA02-7152-9292-27CBA61B14F7}"/>
          </ac:spMkLst>
        </pc:spChg>
        <pc:grpChg chg="add">
          <ac:chgData name="Ralf Lissek" userId="5492f19a610388ca" providerId="LiveId" clId="{B0D9DBB2-2624-47DA-AB3F-EFFD90409985}" dt="2025-05-20T18:55:50.391" v="815" actId="26606"/>
          <ac:grpSpMkLst>
            <pc:docMk/>
            <pc:sldMk cId="1622988024" sldId="274"/>
            <ac:grpSpMk id="9223" creationId="{3AFCAD34-1AFC-BC1A-F6B2-C34C63912EAB}"/>
          </ac:grpSpMkLst>
        </pc:grpChg>
        <pc:picChg chg="add del mod">
          <ac:chgData name="Ralf Lissek" userId="5492f19a610388ca" providerId="LiveId" clId="{B0D9DBB2-2624-47DA-AB3F-EFFD90409985}" dt="2025-05-20T18:56:04.022" v="816" actId="21"/>
          <ac:picMkLst>
            <pc:docMk/>
            <pc:sldMk cId="1622988024" sldId="274"/>
            <ac:picMk id="9218" creationId="{C8220D8C-5E8A-0795-E587-11F8F9336CE9}"/>
          </ac:picMkLst>
        </pc:picChg>
      </pc:sldChg>
      <pc:sldChg chg="addSp modSp new mod">
        <pc:chgData name="Ralf Lissek" userId="5492f19a610388ca" providerId="LiveId" clId="{B0D9DBB2-2624-47DA-AB3F-EFFD90409985}" dt="2025-05-20T19:32:57.710" v="1385" actId="20577"/>
        <pc:sldMkLst>
          <pc:docMk/>
          <pc:sldMk cId="2688877653" sldId="274"/>
        </pc:sldMkLst>
        <pc:spChg chg="add mod">
          <ac:chgData name="Ralf Lissek" userId="5492f19a610388ca" providerId="LiveId" clId="{B0D9DBB2-2624-47DA-AB3F-EFFD90409985}" dt="2025-05-20T18:59:55.591" v="871"/>
          <ac:spMkLst>
            <pc:docMk/>
            <pc:sldMk cId="2688877653" sldId="274"/>
            <ac:spMk id="2" creationId="{CA67FD82-CF76-451D-2CA8-909FB0CB3369}"/>
          </ac:spMkLst>
        </pc:spChg>
        <pc:spChg chg="add mod">
          <ac:chgData name="Ralf Lissek" userId="5492f19a610388ca" providerId="LiveId" clId="{B0D9DBB2-2624-47DA-AB3F-EFFD90409985}" dt="2025-05-20T19:32:57.710" v="1385" actId="20577"/>
          <ac:spMkLst>
            <pc:docMk/>
            <pc:sldMk cId="2688877653" sldId="274"/>
            <ac:spMk id="4" creationId="{B658DC44-24EE-AFCC-6E56-6C8769D43A42}"/>
          </ac:spMkLst>
        </pc:spChg>
        <pc:picChg chg="add mod">
          <ac:chgData name="Ralf Lissek" userId="5492f19a610388ca" providerId="LiveId" clId="{B0D9DBB2-2624-47DA-AB3F-EFFD90409985}" dt="2025-05-20T19:22:30.851" v="1227"/>
          <ac:picMkLst>
            <pc:docMk/>
            <pc:sldMk cId="2688877653" sldId="274"/>
            <ac:picMk id="3" creationId="{C40135E0-9BA0-4A5B-57CD-CBD21AF61B2A}"/>
          </ac:picMkLst>
        </pc:picChg>
        <pc:picChg chg="add mod">
          <ac:chgData name="Ralf Lissek" userId="5492f19a610388ca" providerId="LiveId" clId="{B0D9DBB2-2624-47DA-AB3F-EFFD90409985}" dt="2025-05-20T18:59:55.591" v="871"/>
          <ac:picMkLst>
            <pc:docMk/>
            <pc:sldMk cId="2688877653" sldId="274"/>
            <ac:picMk id="11266" creationId="{D52A2386-1A83-2B19-A83F-1A5ACDBD424E}"/>
          </ac:picMkLst>
        </pc:picChg>
      </pc:sldChg>
      <pc:sldChg chg="addSp delSp modSp new del mod setBg">
        <pc:chgData name="Ralf Lissek" userId="5492f19a610388ca" providerId="LiveId" clId="{B0D9DBB2-2624-47DA-AB3F-EFFD90409985}" dt="2025-05-20T19:00:17.879" v="874" actId="2696"/>
        <pc:sldMkLst>
          <pc:docMk/>
          <pc:sldMk cId="303633012" sldId="275"/>
        </pc:sldMkLst>
        <pc:spChg chg="del mod">
          <ac:chgData name="Ralf Lissek" userId="5492f19a610388ca" providerId="LiveId" clId="{B0D9DBB2-2624-47DA-AB3F-EFFD90409985}" dt="2025-05-20T18:59:53.749" v="870" actId="21"/>
          <ac:spMkLst>
            <pc:docMk/>
            <pc:sldMk cId="303633012" sldId="275"/>
            <ac:spMk id="2" creationId="{CA67FD82-CF76-451D-2CA8-909FB0CB3369}"/>
          </ac:spMkLst>
        </pc:spChg>
        <pc:spChg chg="del">
          <ac:chgData name="Ralf Lissek" userId="5492f19a610388ca" providerId="LiveId" clId="{B0D9DBB2-2624-47DA-AB3F-EFFD90409985}" dt="2025-05-20T18:56:44.131" v="830" actId="478"/>
          <ac:spMkLst>
            <pc:docMk/>
            <pc:sldMk cId="303633012" sldId="275"/>
            <ac:spMk id="3" creationId="{0338D617-79D0-C675-D5D8-54063004EEF5}"/>
          </ac:spMkLst>
        </pc:spChg>
        <pc:spChg chg="del mod">
          <ac:chgData name="Ralf Lissek" userId="5492f19a610388ca" providerId="LiveId" clId="{B0D9DBB2-2624-47DA-AB3F-EFFD90409985}" dt="2025-05-20T18:59:53.749" v="870" actId="21"/>
          <ac:spMkLst>
            <pc:docMk/>
            <pc:sldMk cId="303633012" sldId="275"/>
            <ac:spMk id="4" creationId="{B658DC44-24EE-AFCC-6E56-6C8769D43A42}"/>
          </ac:spMkLst>
        </pc:spChg>
        <pc:spChg chg="add mod">
          <ac:chgData name="Ralf Lissek" userId="5492f19a610388ca" providerId="LiveId" clId="{B0D9DBB2-2624-47DA-AB3F-EFFD90409985}" dt="2025-05-20T18:59:53.749" v="870" actId="21"/>
          <ac:spMkLst>
            <pc:docMk/>
            <pc:sldMk cId="303633012" sldId="275"/>
            <ac:spMk id="5" creationId="{0A3FAEBB-5792-16F7-23DE-8DF0D5D8C469}"/>
          </ac:spMkLst>
        </pc:spChg>
        <pc:spChg chg="add mod">
          <ac:chgData name="Ralf Lissek" userId="5492f19a610388ca" providerId="LiveId" clId="{B0D9DBB2-2624-47DA-AB3F-EFFD90409985}" dt="2025-05-20T19:00:10.355" v="873" actId="20577"/>
          <ac:spMkLst>
            <pc:docMk/>
            <pc:sldMk cId="303633012" sldId="275"/>
            <ac:spMk id="6" creationId="{47B92AF3-FF17-DDE7-BC9D-DD574A513D19}"/>
          </ac:spMkLst>
        </pc:spChg>
        <pc:spChg chg="add">
          <ac:chgData name="Ralf Lissek" userId="5492f19a610388ca" providerId="LiveId" clId="{B0D9DBB2-2624-47DA-AB3F-EFFD90409985}" dt="2025-05-20T18:59:48.567" v="869" actId="26606"/>
          <ac:spMkLst>
            <pc:docMk/>
            <pc:sldMk cId="303633012" sldId="275"/>
            <ac:spMk id="11271" creationId="{058A14AF-9FB5-4CC7-BA35-E8E85D3EDF0E}"/>
          </ac:spMkLst>
        </pc:spChg>
        <pc:spChg chg="add">
          <ac:chgData name="Ralf Lissek" userId="5492f19a610388ca" providerId="LiveId" clId="{B0D9DBB2-2624-47DA-AB3F-EFFD90409985}" dt="2025-05-20T18:59:48.567" v="869" actId="26606"/>
          <ac:spMkLst>
            <pc:docMk/>
            <pc:sldMk cId="303633012" sldId="275"/>
            <ac:spMk id="11273" creationId="{3A9A4357-BD1D-4622-A4FE-766E6AB8DE84}"/>
          </ac:spMkLst>
        </pc:spChg>
        <pc:spChg chg="add">
          <ac:chgData name="Ralf Lissek" userId="5492f19a610388ca" providerId="LiveId" clId="{B0D9DBB2-2624-47DA-AB3F-EFFD90409985}" dt="2025-05-20T18:59:48.567" v="869" actId="26606"/>
          <ac:spMkLst>
            <pc:docMk/>
            <pc:sldMk cId="303633012" sldId="275"/>
            <ac:spMk id="11275" creationId="{E659831F-0D9A-4C63-9EBB-8435B85A440F}"/>
          </ac:spMkLst>
        </pc:spChg>
        <pc:spChg chg="add">
          <ac:chgData name="Ralf Lissek" userId="5492f19a610388ca" providerId="LiveId" clId="{B0D9DBB2-2624-47DA-AB3F-EFFD90409985}" dt="2025-05-20T18:59:48.567" v="869" actId="26606"/>
          <ac:spMkLst>
            <pc:docMk/>
            <pc:sldMk cId="303633012" sldId="275"/>
            <ac:spMk id="11277" creationId="{E6995CE5-F890-4ABA-82A2-26507CE8D2A3}"/>
          </ac:spMkLst>
        </pc:spChg>
        <pc:picChg chg="add del mod">
          <ac:chgData name="Ralf Lissek" userId="5492f19a610388ca" providerId="LiveId" clId="{B0D9DBB2-2624-47DA-AB3F-EFFD90409985}" dt="2025-05-20T18:59:53.749" v="870" actId="21"/>
          <ac:picMkLst>
            <pc:docMk/>
            <pc:sldMk cId="303633012" sldId="275"/>
            <ac:picMk id="11266" creationId="{D52A2386-1A83-2B19-A83F-1A5ACDBD424E}"/>
          </ac:picMkLst>
        </pc:picChg>
      </pc:sldChg>
      <pc:sldChg chg="addSp modSp new mod">
        <pc:chgData name="Ralf Lissek" userId="5492f19a610388ca" providerId="LiveId" clId="{B0D9DBB2-2624-47DA-AB3F-EFFD90409985}" dt="2025-05-20T19:22:32.280" v="1228"/>
        <pc:sldMkLst>
          <pc:docMk/>
          <pc:sldMk cId="4247375435" sldId="275"/>
        </pc:sldMkLst>
        <pc:spChg chg="add mod">
          <ac:chgData name="Ralf Lissek" userId="5492f19a610388ca" providerId="LiveId" clId="{B0D9DBB2-2624-47DA-AB3F-EFFD90409985}" dt="2025-05-20T19:01:55.890" v="897"/>
          <ac:spMkLst>
            <pc:docMk/>
            <pc:sldMk cId="4247375435" sldId="275"/>
            <ac:spMk id="2" creationId="{D107E170-D324-6693-1665-1F1699EB97F0}"/>
          </ac:spMkLst>
        </pc:spChg>
        <pc:spChg chg="add mod">
          <ac:chgData name="Ralf Lissek" userId="5492f19a610388ca" providerId="LiveId" clId="{B0D9DBB2-2624-47DA-AB3F-EFFD90409985}" dt="2025-05-20T19:02:03.580" v="900" actId="20577"/>
          <ac:spMkLst>
            <pc:docMk/>
            <pc:sldMk cId="4247375435" sldId="275"/>
            <ac:spMk id="3" creationId="{C7023CB9-F153-5BAB-7A5F-B83C74DC6FD3}"/>
          </ac:spMkLst>
        </pc:spChg>
        <pc:picChg chg="add mod">
          <ac:chgData name="Ralf Lissek" userId="5492f19a610388ca" providerId="LiveId" clId="{B0D9DBB2-2624-47DA-AB3F-EFFD90409985}" dt="2025-05-20T19:01:55.890" v="897"/>
          <ac:picMkLst>
            <pc:docMk/>
            <pc:sldMk cId="4247375435" sldId="275"/>
            <ac:picMk id="4" creationId="{8295DED2-5D7B-DFA5-7143-FE56A20273FF}"/>
          </ac:picMkLst>
        </pc:picChg>
        <pc:picChg chg="add mod">
          <ac:chgData name="Ralf Lissek" userId="5492f19a610388ca" providerId="LiveId" clId="{B0D9DBB2-2624-47DA-AB3F-EFFD90409985}" dt="2025-05-20T19:22:32.280" v="1228"/>
          <ac:picMkLst>
            <pc:docMk/>
            <pc:sldMk cId="4247375435" sldId="275"/>
            <ac:picMk id="5" creationId="{45926A08-E089-F371-5481-92D6A05E7E4F}"/>
          </ac:picMkLst>
        </pc:picChg>
      </pc:sldChg>
      <pc:sldChg chg="addSp delSp modSp new del mod setBg">
        <pc:chgData name="Ralf Lissek" userId="5492f19a610388ca" providerId="LiveId" clId="{B0D9DBB2-2624-47DA-AB3F-EFFD90409985}" dt="2025-05-20T19:02:08.032" v="901" actId="2696"/>
        <pc:sldMkLst>
          <pc:docMk/>
          <pc:sldMk cId="3203757144" sldId="276"/>
        </pc:sldMkLst>
        <pc:spChg chg="mod">
          <ac:chgData name="Ralf Lissek" userId="5492f19a610388ca" providerId="LiveId" clId="{B0D9DBB2-2624-47DA-AB3F-EFFD90409985}" dt="2025-05-20T19:01:51.690" v="896" actId="26606"/>
          <ac:spMkLst>
            <pc:docMk/>
            <pc:sldMk cId="3203757144" sldId="276"/>
            <ac:spMk id="2" creationId="{BB0733BE-6F60-317F-251C-8DA6C6838A21}"/>
          </ac:spMkLst>
        </pc:spChg>
        <pc:spChg chg="del mod">
          <ac:chgData name="Ralf Lissek" userId="5492f19a610388ca" providerId="LiveId" clId="{B0D9DBB2-2624-47DA-AB3F-EFFD90409985}" dt="2025-05-20T19:00:29.730" v="878" actId="478"/>
          <ac:spMkLst>
            <pc:docMk/>
            <pc:sldMk cId="3203757144" sldId="276"/>
            <ac:spMk id="3" creationId="{C8634A38-1F4B-3629-314D-84EB9EA7A660}"/>
          </ac:spMkLst>
        </pc:spChg>
        <pc:spChg chg="mod">
          <ac:chgData name="Ralf Lissek" userId="5492f19a610388ca" providerId="LiveId" clId="{B0D9DBB2-2624-47DA-AB3F-EFFD90409985}" dt="2025-05-20T19:01:51.690" v="896" actId="26606"/>
          <ac:spMkLst>
            <pc:docMk/>
            <pc:sldMk cId="3203757144" sldId="276"/>
            <ac:spMk id="4" creationId="{3084C4CB-78C8-99F5-D1EA-37DCD45A0ACC}"/>
          </ac:spMkLst>
        </pc:spChg>
        <pc:spChg chg="add">
          <ac:chgData name="Ralf Lissek" userId="5492f19a610388ca" providerId="LiveId" clId="{B0D9DBB2-2624-47DA-AB3F-EFFD90409985}" dt="2025-05-20T19:01:51.690" v="896" actId="26606"/>
          <ac:spMkLst>
            <pc:docMk/>
            <pc:sldMk cId="3203757144" sldId="276"/>
            <ac:spMk id="13319" creationId="{45D37F4E-DDB4-456B-97E0-9937730A039F}"/>
          </ac:spMkLst>
        </pc:spChg>
        <pc:spChg chg="add">
          <ac:chgData name="Ralf Lissek" userId="5492f19a610388ca" providerId="LiveId" clId="{B0D9DBB2-2624-47DA-AB3F-EFFD90409985}" dt="2025-05-20T19:01:51.690" v="896" actId="26606"/>
          <ac:spMkLst>
            <pc:docMk/>
            <pc:sldMk cId="3203757144" sldId="276"/>
            <ac:spMk id="13321" creationId="{B2DD41CD-8F47-4F56-AD12-4E2FF7696987}"/>
          </ac:spMkLst>
        </pc:spChg>
        <pc:picChg chg="add mod">
          <ac:chgData name="Ralf Lissek" userId="5492f19a610388ca" providerId="LiveId" clId="{B0D9DBB2-2624-47DA-AB3F-EFFD90409985}" dt="2025-05-20T19:01:51.690" v="896" actId="26606"/>
          <ac:picMkLst>
            <pc:docMk/>
            <pc:sldMk cId="3203757144" sldId="276"/>
            <ac:picMk id="13314" creationId="{CA05D56F-E1DA-D3BB-5E8C-0CDB02379BC4}"/>
          </ac:picMkLst>
        </pc:picChg>
      </pc:sldChg>
      <pc:sldChg chg="addSp delSp modSp new del mod setBg">
        <pc:chgData name="Ralf Lissek" userId="5492f19a610388ca" providerId="LiveId" clId="{B0D9DBB2-2624-47DA-AB3F-EFFD90409985}" dt="2025-05-20T19:04:15.919" v="943" actId="2696"/>
        <pc:sldMkLst>
          <pc:docMk/>
          <pc:sldMk cId="4257393632" sldId="276"/>
        </pc:sldMkLst>
        <pc:spChg chg="del mod">
          <ac:chgData name="Ralf Lissek" userId="5492f19a610388ca" providerId="LiveId" clId="{B0D9DBB2-2624-47DA-AB3F-EFFD90409985}" dt="2025-05-20T19:04:09.685" v="941" actId="21"/>
          <ac:spMkLst>
            <pc:docMk/>
            <pc:sldMk cId="4257393632" sldId="276"/>
            <ac:spMk id="2" creationId="{8E1A317F-BD86-3D63-FD03-EAAB5BB58491}"/>
          </ac:spMkLst>
        </pc:spChg>
        <pc:spChg chg="del">
          <ac:chgData name="Ralf Lissek" userId="5492f19a610388ca" providerId="LiveId" clId="{B0D9DBB2-2624-47DA-AB3F-EFFD90409985}" dt="2025-05-20T19:02:50.293" v="937" actId="478"/>
          <ac:spMkLst>
            <pc:docMk/>
            <pc:sldMk cId="4257393632" sldId="276"/>
            <ac:spMk id="3" creationId="{513BEF58-1E15-1CAE-9DA0-3874597C764B}"/>
          </ac:spMkLst>
        </pc:spChg>
        <pc:spChg chg="del mod">
          <ac:chgData name="Ralf Lissek" userId="5492f19a610388ca" providerId="LiveId" clId="{B0D9DBB2-2624-47DA-AB3F-EFFD90409985}" dt="2025-05-20T19:04:09.685" v="941" actId="21"/>
          <ac:spMkLst>
            <pc:docMk/>
            <pc:sldMk cId="4257393632" sldId="276"/>
            <ac:spMk id="4" creationId="{77A5CD4A-7B46-958B-6C2B-31FFA671114D}"/>
          </ac:spMkLst>
        </pc:spChg>
        <pc:spChg chg="add mod">
          <ac:chgData name="Ralf Lissek" userId="5492f19a610388ca" providerId="LiveId" clId="{B0D9DBB2-2624-47DA-AB3F-EFFD90409985}" dt="2025-05-20T19:04:09.685" v="941" actId="21"/>
          <ac:spMkLst>
            <pc:docMk/>
            <pc:sldMk cId="4257393632" sldId="276"/>
            <ac:spMk id="5" creationId="{448C259A-0421-B2E0-CBEE-848E14F3A35D}"/>
          </ac:spMkLst>
        </pc:spChg>
        <pc:spChg chg="add mod">
          <ac:chgData name="Ralf Lissek" userId="5492f19a610388ca" providerId="LiveId" clId="{B0D9DBB2-2624-47DA-AB3F-EFFD90409985}" dt="2025-05-20T19:04:09.685" v="941" actId="21"/>
          <ac:spMkLst>
            <pc:docMk/>
            <pc:sldMk cId="4257393632" sldId="276"/>
            <ac:spMk id="6" creationId="{9B8723D1-3644-0B2B-3E43-9D47BB7893BA}"/>
          </ac:spMkLst>
        </pc:spChg>
        <pc:spChg chg="add">
          <ac:chgData name="Ralf Lissek" userId="5492f19a610388ca" providerId="LiveId" clId="{B0D9DBB2-2624-47DA-AB3F-EFFD90409985}" dt="2025-05-20T19:04:04.160" v="940" actId="26606"/>
          <ac:spMkLst>
            <pc:docMk/>
            <pc:sldMk cId="4257393632" sldId="276"/>
            <ac:spMk id="15367" creationId="{45D37F4E-DDB4-456B-97E0-9937730A039F}"/>
          </ac:spMkLst>
        </pc:spChg>
        <pc:spChg chg="add">
          <ac:chgData name="Ralf Lissek" userId="5492f19a610388ca" providerId="LiveId" clId="{B0D9DBB2-2624-47DA-AB3F-EFFD90409985}" dt="2025-05-20T19:04:04.160" v="940" actId="26606"/>
          <ac:spMkLst>
            <pc:docMk/>
            <pc:sldMk cId="4257393632" sldId="276"/>
            <ac:spMk id="15369" creationId="{B2DD41CD-8F47-4F56-AD12-4E2FF7696987}"/>
          </ac:spMkLst>
        </pc:spChg>
        <pc:picChg chg="add del mod">
          <ac:chgData name="Ralf Lissek" userId="5492f19a610388ca" providerId="LiveId" clId="{B0D9DBB2-2624-47DA-AB3F-EFFD90409985}" dt="2025-05-20T19:04:09.685" v="941" actId="21"/>
          <ac:picMkLst>
            <pc:docMk/>
            <pc:sldMk cId="4257393632" sldId="276"/>
            <ac:picMk id="15362" creationId="{3CA64C4A-CC10-8DFE-C389-829128EA6DF8}"/>
          </ac:picMkLst>
        </pc:picChg>
      </pc:sldChg>
      <pc:sldChg chg="addSp modSp new">
        <pc:chgData name="Ralf Lissek" userId="5492f19a610388ca" providerId="LiveId" clId="{B0D9DBB2-2624-47DA-AB3F-EFFD90409985}" dt="2025-05-20T19:04:11.177" v="942"/>
        <pc:sldMkLst>
          <pc:docMk/>
          <pc:sldMk cId="3168473065" sldId="277"/>
        </pc:sldMkLst>
        <pc:spChg chg="add mod">
          <ac:chgData name="Ralf Lissek" userId="5492f19a610388ca" providerId="LiveId" clId="{B0D9DBB2-2624-47DA-AB3F-EFFD90409985}" dt="2025-05-20T19:04:11.177" v="942"/>
          <ac:spMkLst>
            <pc:docMk/>
            <pc:sldMk cId="3168473065" sldId="277"/>
            <ac:spMk id="2" creationId="{8E1A317F-BD86-3D63-FD03-EAAB5BB58491}"/>
          </ac:spMkLst>
        </pc:spChg>
        <pc:spChg chg="add mod">
          <ac:chgData name="Ralf Lissek" userId="5492f19a610388ca" providerId="LiveId" clId="{B0D9DBB2-2624-47DA-AB3F-EFFD90409985}" dt="2025-05-20T19:04:11.177" v="942"/>
          <ac:spMkLst>
            <pc:docMk/>
            <pc:sldMk cId="3168473065" sldId="277"/>
            <ac:spMk id="4" creationId="{77A5CD4A-7B46-958B-6C2B-31FFA671114D}"/>
          </ac:spMkLst>
        </pc:spChg>
        <pc:picChg chg="add mod">
          <ac:chgData name="Ralf Lissek" userId="5492f19a610388ca" providerId="LiveId" clId="{B0D9DBB2-2624-47DA-AB3F-EFFD90409985}" dt="2025-05-20T19:04:11.177" v="942"/>
          <ac:picMkLst>
            <pc:docMk/>
            <pc:sldMk cId="3168473065" sldId="277"/>
            <ac:picMk id="15362" creationId="{3CA64C4A-CC10-8DFE-C389-829128EA6DF8}"/>
          </ac:picMkLst>
        </pc:picChg>
      </pc:sldChg>
      <pc:sldChg chg="addSp modSp new mod">
        <pc:chgData name="Ralf Lissek" userId="5492f19a610388ca" providerId="LiveId" clId="{B0D9DBB2-2624-47DA-AB3F-EFFD90409985}" dt="2025-05-20T19:22:34.433" v="1229"/>
        <pc:sldMkLst>
          <pc:docMk/>
          <pc:sldMk cId="2966249564" sldId="278"/>
        </pc:sldMkLst>
        <pc:spChg chg="add mod">
          <ac:chgData name="Ralf Lissek" userId="5492f19a610388ca" providerId="LiveId" clId="{B0D9DBB2-2624-47DA-AB3F-EFFD90409985}" dt="2025-05-20T19:07:02.448" v="1002" actId="1035"/>
          <ac:spMkLst>
            <pc:docMk/>
            <pc:sldMk cId="2966249564" sldId="278"/>
            <ac:spMk id="2" creationId="{CA611F6E-A7B3-2FF5-A83E-A46A57E63000}"/>
          </ac:spMkLst>
        </pc:spChg>
        <pc:spChg chg="add mod">
          <ac:chgData name="Ralf Lissek" userId="5492f19a610388ca" providerId="LiveId" clId="{B0D9DBB2-2624-47DA-AB3F-EFFD90409985}" dt="2025-05-20T19:07:30.331" v="1013" actId="255"/>
          <ac:spMkLst>
            <pc:docMk/>
            <pc:sldMk cId="2966249564" sldId="278"/>
            <ac:spMk id="4" creationId="{A712158C-3198-23B6-D6D8-8CECAF8C5647}"/>
          </ac:spMkLst>
        </pc:spChg>
        <pc:picChg chg="add mod">
          <ac:chgData name="Ralf Lissek" userId="5492f19a610388ca" providerId="LiveId" clId="{B0D9DBB2-2624-47DA-AB3F-EFFD90409985}" dt="2025-05-20T19:22:34.433" v="1229"/>
          <ac:picMkLst>
            <pc:docMk/>
            <pc:sldMk cId="2966249564" sldId="278"/>
            <ac:picMk id="3" creationId="{5BBC334F-3E7A-3A3B-9D4F-69C4D47B9368}"/>
          </ac:picMkLst>
        </pc:picChg>
        <pc:picChg chg="add mod">
          <ac:chgData name="Ralf Lissek" userId="5492f19a610388ca" providerId="LiveId" clId="{B0D9DBB2-2624-47DA-AB3F-EFFD90409985}" dt="2025-05-20T19:07:11.984" v="1005" actId="14100"/>
          <ac:picMkLst>
            <pc:docMk/>
            <pc:sldMk cId="2966249564" sldId="278"/>
            <ac:picMk id="17410" creationId="{B82193C6-46D4-0125-4ED8-606341F15714}"/>
          </ac:picMkLst>
        </pc:picChg>
      </pc:sldChg>
      <pc:sldChg chg="addSp delSp modSp new del mod setBg">
        <pc:chgData name="Ralf Lissek" userId="5492f19a610388ca" providerId="LiveId" clId="{B0D9DBB2-2624-47DA-AB3F-EFFD90409985}" dt="2025-05-20T19:07:36.713" v="1014" actId="2696"/>
        <pc:sldMkLst>
          <pc:docMk/>
          <pc:sldMk cId="125356139" sldId="279"/>
        </pc:sldMkLst>
        <pc:spChg chg="del mod">
          <ac:chgData name="Ralf Lissek" userId="5492f19a610388ca" providerId="LiveId" clId="{B0D9DBB2-2624-47DA-AB3F-EFFD90409985}" dt="2025-05-20T19:06:50.228" v="978" actId="21"/>
          <ac:spMkLst>
            <pc:docMk/>
            <pc:sldMk cId="125356139" sldId="279"/>
            <ac:spMk id="2" creationId="{CA611F6E-A7B3-2FF5-A83E-A46A57E63000}"/>
          </ac:spMkLst>
        </pc:spChg>
        <pc:spChg chg="del">
          <ac:chgData name="Ralf Lissek" userId="5492f19a610388ca" providerId="LiveId" clId="{B0D9DBB2-2624-47DA-AB3F-EFFD90409985}" dt="2025-05-20T19:04:25.032" v="946" actId="478"/>
          <ac:spMkLst>
            <pc:docMk/>
            <pc:sldMk cId="125356139" sldId="279"/>
            <ac:spMk id="3" creationId="{041571E4-D00C-D9C3-A331-03CC051E543E}"/>
          </ac:spMkLst>
        </pc:spChg>
        <pc:spChg chg="del mod">
          <ac:chgData name="Ralf Lissek" userId="5492f19a610388ca" providerId="LiveId" clId="{B0D9DBB2-2624-47DA-AB3F-EFFD90409985}" dt="2025-05-20T19:06:50.228" v="978" actId="21"/>
          <ac:spMkLst>
            <pc:docMk/>
            <pc:sldMk cId="125356139" sldId="279"/>
            <ac:spMk id="4" creationId="{A712158C-3198-23B6-D6D8-8CECAF8C5647}"/>
          </ac:spMkLst>
        </pc:spChg>
        <pc:spChg chg="add mod">
          <ac:chgData name="Ralf Lissek" userId="5492f19a610388ca" providerId="LiveId" clId="{B0D9DBB2-2624-47DA-AB3F-EFFD90409985}" dt="2025-05-20T19:06:50.228" v="978" actId="21"/>
          <ac:spMkLst>
            <pc:docMk/>
            <pc:sldMk cId="125356139" sldId="279"/>
            <ac:spMk id="5" creationId="{85678C6D-F9D8-0C4C-D924-6D2877EF4123}"/>
          </ac:spMkLst>
        </pc:spChg>
        <pc:spChg chg="add mod">
          <ac:chgData name="Ralf Lissek" userId="5492f19a610388ca" providerId="LiveId" clId="{B0D9DBB2-2624-47DA-AB3F-EFFD90409985}" dt="2025-05-20T19:06:50.228" v="978" actId="21"/>
          <ac:spMkLst>
            <pc:docMk/>
            <pc:sldMk cId="125356139" sldId="279"/>
            <ac:spMk id="6" creationId="{4C3A2D0C-C0CA-9D85-99AB-EF7DAD06D33D}"/>
          </ac:spMkLst>
        </pc:spChg>
        <pc:spChg chg="add">
          <ac:chgData name="Ralf Lissek" userId="5492f19a610388ca" providerId="LiveId" clId="{B0D9DBB2-2624-47DA-AB3F-EFFD90409985}" dt="2025-05-20T19:06:47.090" v="977" actId="26606"/>
          <ac:spMkLst>
            <pc:docMk/>
            <pc:sldMk cId="125356139" sldId="279"/>
            <ac:spMk id="17415" creationId="{743AA782-23D1-4521-8CAD-47662984AA08}"/>
          </ac:spMkLst>
        </pc:spChg>
        <pc:spChg chg="add">
          <ac:chgData name="Ralf Lissek" userId="5492f19a610388ca" providerId="LiveId" clId="{B0D9DBB2-2624-47DA-AB3F-EFFD90409985}" dt="2025-05-20T19:06:47.090" v="977" actId="26606"/>
          <ac:spMkLst>
            <pc:docMk/>
            <pc:sldMk cId="125356139" sldId="279"/>
            <ac:spMk id="17417" creationId="{71877DBC-BB60-40F0-AC93-2ACDBAAE60CE}"/>
          </ac:spMkLst>
        </pc:spChg>
        <pc:picChg chg="add del mod">
          <ac:chgData name="Ralf Lissek" userId="5492f19a610388ca" providerId="LiveId" clId="{B0D9DBB2-2624-47DA-AB3F-EFFD90409985}" dt="2025-05-20T19:06:50.228" v="978" actId="21"/>
          <ac:picMkLst>
            <pc:docMk/>
            <pc:sldMk cId="125356139" sldId="279"/>
            <ac:picMk id="17410" creationId="{B82193C6-46D4-0125-4ED8-606341F15714}"/>
          </ac:picMkLst>
        </pc:picChg>
      </pc:sldChg>
      <pc:sldChg chg="addSp delSp modSp new del mod setBg">
        <pc:chgData name="Ralf Lissek" userId="5492f19a610388ca" providerId="LiveId" clId="{B0D9DBB2-2624-47DA-AB3F-EFFD90409985}" dt="2025-05-20T19:09:01.312" v="1045" actId="2696"/>
        <pc:sldMkLst>
          <pc:docMk/>
          <pc:sldMk cId="3917653609" sldId="279"/>
        </pc:sldMkLst>
        <pc:spChg chg="del mod">
          <ac:chgData name="Ralf Lissek" userId="5492f19a610388ca" providerId="LiveId" clId="{B0D9DBB2-2624-47DA-AB3F-EFFD90409985}" dt="2025-05-20T19:08:56.271" v="1043" actId="21"/>
          <ac:spMkLst>
            <pc:docMk/>
            <pc:sldMk cId="3917653609" sldId="279"/>
            <ac:spMk id="2" creationId="{FCEDAF15-6D14-3F5C-E33A-130F4D490F12}"/>
          </ac:spMkLst>
        </pc:spChg>
        <pc:spChg chg="del mod">
          <ac:chgData name="Ralf Lissek" userId="5492f19a610388ca" providerId="LiveId" clId="{B0D9DBB2-2624-47DA-AB3F-EFFD90409985}" dt="2025-05-20T19:08:56.271" v="1043" actId="21"/>
          <ac:spMkLst>
            <pc:docMk/>
            <pc:sldMk cId="3917653609" sldId="279"/>
            <ac:spMk id="3" creationId="{823CB949-5D82-6D52-094F-626A392CFA4F}"/>
          </ac:spMkLst>
        </pc:spChg>
        <pc:spChg chg="del">
          <ac:chgData name="Ralf Lissek" userId="5492f19a610388ca" providerId="LiveId" clId="{B0D9DBB2-2624-47DA-AB3F-EFFD90409985}" dt="2025-05-20T19:08:17.318" v="1040" actId="478"/>
          <ac:spMkLst>
            <pc:docMk/>
            <pc:sldMk cId="3917653609" sldId="279"/>
            <ac:spMk id="4" creationId="{7426EB09-59F3-6CB0-5024-F2FB082FDB89}"/>
          </ac:spMkLst>
        </pc:spChg>
        <pc:spChg chg="add mod">
          <ac:chgData name="Ralf Lissek" userId="5492f19a610388ca" providerId="LiveId" clId="{B0D9DBB2-2624-47DA-AB3F-EFFD90409985}" dt="2025-05-20T19:08:56.271" v="1043" actId="21"/>
          <ac:spMkLst>
            <pc:docMk/>
            <pc:sldMk cId="3917653609" sldId="279"/>
            <ac:spMk id="5" creationId="{C06F4592-8109-E3D1-511C-F75639267583}"/>
          </ac:spMkLst>
        </pc:spChg>
        <pc:spChg chg="add mod">
          <ac:chgData name="Ralf Lissek" userId="5492f19a610388ca" providerId="LiveId" clId="{B0D9DBB2-2624-47DA-AB3F-EFFD90409985}" dt="2025-05-20T19:08:56.271" v="1043" actId="21"/>
          <ac:spMkLst>
            <pc:docMk/>
            <pc:sldMk cId="3917653609" sldId="279"/>
            <ac:spMk id="6" creationId="{7CAB0E31-4CEB-903E-36C2-3AC482329664}"/>
          </ac:spMkLst>
        </pc:spChg>
        <pc:spChg chg="add">
          <ac:chgData name="Ralf Lissek" userId="5492f19a610388ca" providerId="LiveId" clId="{B0D9DBB2-2624-47DA-AB3F-EFFD90409985}" dt="2025-05-20T19:08:51.169" v="1042" actId="26606"/>
          <ac:spMkLst>
            <pc:docMk/>
            <pc:sldMk cId="3917653609" sldId="279"/>
            <ac:spMk id="19463" creationId="{45D37F4E-DDB4-456B-97E0-9937730A039F}"/>
          </ac:spMkLst>
        </pc:spChg>
        <pc:spChg chg="add">
          <ac:chgData name="Ralf Lissek" userId="5492f19a610388ca" providerId="LiveId" clId="{B0D9DBB2-2624-47DA-AB3F-EFFD90409985}" dt="2025-05-20T19:08:51.169" v="1042" actId="26606"/>
          <ac:spMkLst>
            <pc:docMk/>
            <pc:sldMk cId="3917653609" sldId="279"/>
            <ac:spMk id="19465" creationId="{B2DD41CD-8F47-4F56-AD12-4E2FF7696987}"/>
          </ac:spMkLst>
        </pc:spChg>
        <pc:picChg chg="add del mod">
          <ac:chgData name="Ralf Lissek" userId="5492f19a610388ca" providerId="LiveId" clId="{B0D9DBB2-2624-47DA-AB3F-EFFD90409985}" dt="2025-05-20T19:08:56.271" v="1043" actId="21"/>
          <ac:picMkLst>
            <pc:docMk/>
            <pc:sldMk cId="3917653609" sldId="279"/>
            <ac:picMk id="19458" creationId="{6EC093E6-F96B-7D9F-8564-6D6603C4D723}"/>
          </ac:picMkLst>
        </pc:picChg>
      </pc:sldChg>
      <pc:sldChg chg="addSp modSp new">
        <pc:chgData name="Ralf Lissek" userId="5492f19a610388ca" providerId="LiveId" clId="{B0D9DBB2-2624-47DA-AB3F-EFFD90409985}" dt="2025-05-20T19:22:35.736" v="1230"/>
        <pc:sldMkLst>
          <pc:docMk/>
          <pc:sldMk cId="66706752" sldId="280"/>
        </pc:sldMkLst>
        <pc:spChg chg="add mod">
          <ac:chgData name="Ralf Lissek" userId="5492f19a610388ca" providerId="LiveId" clId="{B0D9DBB2-2624-47DA-AB3F-EFFD90409985}" dt="2025-05-20T19:08:58.385" v="1044"/>
          <ac:spMkLst>
            <pc:docMk/>
            <pc:sldMk cId="66706752" sldId="280"/>
            <ac:spMk id="2" creationId="{FCEDAF15-6D14-3F5C-E33A-130F4D490F12}"/>
          </ac:spMkLst>
        </pc:spChg>
        <pc:spChg chg="add mod">
          <ac:chgData name="Ralf Lissek" userId="5492f19a610388ca" providerId="LiveId" clId="{B0D9DBB2-2624-47DA-AB3F-EFFD90409985}" dt="2025-05-20T19:08:58.385" v="1044"/>
          <ac:spMkLst>
            <pc:docMk/>
            <pc:sldMk cId="66706752" sldId="280"/>
            <ac:spMk id="3" creationId="{823CB949-5D82-6D52-094F-626A392CFA4F}"/>
          </ac:spMkLst>
        </pc:spChg>
        <pc:picChg chg="add mod">
          <ac:chgData name="Ralf Lissek" userId="5492f19a610388ca" providerId="LiveId" clId="{B0D9DBB2-2624-47DA-AB3F-EFFD90409985}" dt="2025-05-20T19:22:35.736" v="1230"/>
          <ac:picMkLst>
            <pc:docMk/>
            <pc:sldMk cId="66706752" sldId="280"/>
            <ac:picMk id="4" creationId="{F27B870D-F12B-6DD0-95C0-DF359D658D42}"/>
          </ac:picMkLst>
        </pc:picChg>
        <pc:picChg chg="add mod">
          <ac:chgData name="Ralf Lissek" userId="5492f19a610388ca" providerId="LiveId" clId="{B0D9DBB2-2624-47DA-AB3F-EFFD90409985}" dt="2025-05-20T19:08:58.385" v="1044"/>
          <ac:picMkLst>
            <pc:docMk/>
            <pc:sldMk cId="66706752" sldId="280"/>
            <ac:picMk id="19458" creationId="{6EC093E6-F96B-7D9F-8564-6D6603C4D723}"/>
          </ac:picMkLst>
        </pc:picChg>
      </pc:sldChg>
      <pc:sldChg chg="addSp modSp new">
        <pc:chgData name="Ralf Lissek" userId="5492f19a610388ca" providerId="LiveId" clId="{B0D9DBB2-2624-47DA-AB3F-EFFD90409985}" dt="2025-05-20T19:22:37.706" v="1231"/>
        <pc:sldMkLst>
          <pc:docMk/>
          <pc:sldMk cId="3405217010" sldId="281"/>
        </pc:sldMkLst>
        <pc:spChg chg="add mod">
          <ac:chgData name="Ralf Lissek" userId="5492f19a610388ca" providerId="LiveId" clId="{B0D9DBB2-2624-47DA-AB3F-EFFD90409985}" dt="2025-05-20T19:10:40.636" v="1081"/>
          <ac:spMkLst>
            <pc:docMk/>
            <pc:sldMk cId="3405217010" sldId="281"/>
            <ac:spMk id="2" creationId="{AB278B73-6848-2818-D2A7-65AF3F963B2F}"/>
          </ac:spMkLst>
        </pc:spChg>
        <pc:spChg chg="add mod">
          <ac:chgData name="Ralf Lissek" userId="5492f19a610388ca" providerId="LiveId" clId="{B0D9DBB2-2624-47DA-AB3F-EFFD90409985}" dt="2025-05-20T19:10:40.636" v="1081"/>
          <ac:spMkLst>
            <pc:docMk/>
            <pc:sldMk cId="3405217010" sldId="281"/>
            <ac:spMk id="3" creationId="{E532407D-5A25-85C5-D37D-6BF6119737E8}"/>
          </ac:spMkLst>
        </pc:spChg>
        <pc:picChg chg="add mod">
          <ac:chgData name="Ralf Lissek" userId="5492f19a610388ca" providerId="LiveId" clId="{B0D9DBB2-2624-47DA-AB3F-EFFD90409985}" dt="2025-05-20T19:10:40.636" v="1081"/>
          <ac:picMkLst>
            <pc:docMk/>
            <pc:sldMk cId="3405217010" sldId="281"/>
            <ac:picMk id="4" creationId="{BC83E270-00C4-78FD-CB0D-9ED03B022B92}"/>
          </ac:picMkLst>
        </pc:picChg>
        <pc:picChg chg="add mod">
          <ac:chgData name="Ralf Lissek" userId="5492f19a610388ca" providerId="LiveId" clId="{B0D9DBB2-2624-47DA-AB3F-EFFD90409985}" dt="2025-05-20T19:22:37.706" v="1231"/>
          <ac:picMkLst>
            <pc:docMk/>
            <pc:sldMk cId="3405217010" sldId="281"/>
            <ac:picMk id="5" creationId="{C988D73F-E558-7239-DA0D-DFF52C0DEAD7}"/>
          </ac:picMkLst>
        </pc:picChg>
      </pc:sldChg>
      <pc:sldChg chg="addSp delSp modSp new del mod setBg">
        <pc:chgData name="Ralf Lissek" userId="5492f19a610388ca" providerId="LiveId" clId="{B0D9DBB2-2624-47DA-AB3F-EFFD90409985}" dt="2025-05-20T19:10:45.040" v="1082" actId="2696"/>
        <pc:sldMkLst>
          <pc:docMk/>
          <pc:sldMk cId="2231836777" sldId="282"/>
        </pc:sldMkLst>
        <pc:spChg chg="mod">
          <ac:chgData name="Ralf Lissek" userId="5492f19a610388ca" providerId="LiveId" clId="{B0D9DBB2-2624-47DA-AB3F-EFFD90409985}" dt="2025-05-20T19:10:36.077" v="1080" actId="26606"/>
          <ac:spMkLst>
            <pc:docMk/>
            <pc:sldMk cId="2231836777" sldId="282"/>
            <ac:spMk id="2" creationId="{38001753-F9D7-D693-0F9C-291739FCECF4}"/>
          </ac:spMkLst>
        </pc:spChg>
        <pc:spChg chg="del">
          <ac:chgData name="Ralf Lissek" userId="5492f19a610388ca" providerId="LiveId" clId="{B0D9DBB2-2624-47DA-AB3F-EFFD90409985}" dt="2025-05-20T19:09:37.102" v="1053" actId="478"/>
          <ac:spMkLst>
            <pc:docMk/>
            <pc:sldMk cId="2231836777" sldId="282"/>
            <ac:spMk id="3" creationId="{DAE78B2A-F1F1-1A3B-A25B-9AD647162DF6}"/>
          </ac:spMkLst>
        </pc:spChg>
        <pc:spChg chg="mod">
          <ac:chgData name="Ralf Lissek" userId="5492f19a610388ca" providerId="LiveId" clId="{B0D9DBB2-2624-47DA-AB3F-EFFD90409985}" dt="2025-05-20T19:10:36.077" v="1080" actId="26606"/>
          <ac:spMkLst>
            <pc:docMk/>
            <pc:sldMk cId="2231836777" sldId="282"/>
            <ac:spMk id="4" creationId="{B0CD383A-E809-8A79-B896-BA236278AE4E}"/>
          </ac:spMkLst>
        </pc:spChg>
        <pc:spChg chg="add">
          <ac:chgData name="Ralf Lissek" userId="5492f19a610388ca" providerId="LiveId" clId="{B0D9DBB2-2624-47DA-AB3F-EFFD90409985}" dt="2025-05-20T19:10:36.077" v="1080" actId="26606"/>
          <ac:spMkLst>
            <pc:docMk/>
            <pc:sldMk cId="2231836777" sldId="282"/>
            <ac:spMk id="21511" creationId="{45D37F4E-DDB4-456B-97E0-9937730A039F}"/>
          </ac:spMkLst>
        </pc:spChg>
        <pc:spChg chg="add">
          <ac:chgData name="Ralf Lissek" userId="5492f19a610388ca" providerId="LiveId" clId="{B0D9DBB2-2624-47DA-AB3F-EFFD90409985}" dt="2025-05-20T19:10:36.077" v="1080" actId="26606"/>
          <ac:spMkLst>
            <pc:docMk/>
            <pc:sldMk cId="2231836777" sldId="282"/>
            <ac:spMk id="21513" creationId="{B2DD41CD-8F47-4F56-AD12-4E2FF7696987}"/>
          </ac:spMkLst>
        </pc:spChg>
        <pc:picChg chg="add mod">
          <ac:chgData name="Ralf Lissek" userId="5492f19a610388ca" providerId="LiveId" clId="{B0D9DBB2-2624-47DA-AB3F-EFFD90409985}" dt="2025-05-20T19:10:36.077" v="1080" actId="26606"/>
          <ac:picMkLst>
            <pc:docMk/>
            <pc:sldMk cId="2231836777" sldId="282"/>
            <ac:picMk id="21506" creationId="{06622762-A4D9-FFF6-3645-3B13D7455578}"/>
          </ac:picMkLst>
        </pc:picChg>
      </pc:sldChg>
      <pc:sldChg chg="addSp delSp modSp new del mod setBg">
        <pc:chgData name="Ralf Lissek" userId="5492f19a610388ca" providerId="LiveId" clId="{B0D9DBB2-2624-47DA-AB3F-EFFD90409985}" dt="2025-05-20T19:34:02.929" v="1415" actId="2696"/>
        <pc:sldMkLst>
          <pc:docMk/>
          <pc:sldMk cId="3169143479" sldId="282"/>
        </pc:sldMkLst>
        <pc:spChg chg="add del mod">
          <ac:chgData name="Ralf Lissek" userId="5492f19a610388ca" providerId="LiveId" clId="{B0D9DBB2-2624-47DA-AB3F-EFFD90409985}" dt="2025-05-20T19:33:55.267" v="1412" actId="21"/>
          <ac:spMkLst>
            <pc:docMk/>
            <pc:sldMk cId="3169143479" sldId="282"/>
            <ac:spMk id="2" creationId="{70744DBF-95EB-3EBA-1C9C-7FE67F3CEBE9}"/>
          </ac:spMkLst>
        </pc:spChg>
        <pc:spChg chg="add del mod">
          <ac:chgData name="Ralf Lissek" userId="5492f19a610388ca" providerId="LiveId" clId="{B0D9DBB2-2624-47DA-AB3F-EFFD90409985}" dt="2025-05-20T19:33:55.267" v="1412" actId="21"/>
          <ac:spMkLst>
            <pc:docMk/>
            <pc:sldMk cId="3169143479" sldId="282"/>
            <ac:spMk id="4" creationId="{07624F18-1918-8FE8-3AB9-6D9B917FEF69}"/>
          </ac:spMkLst>
        </pc:spChg>
        <pc:spChg chg="add">
          <ac:chgData name="Ralf Lissek" userId="5492f19a610388ca" providerId="LiveId" clId="{B0D9DBB2-2624-47DA-AB3F-EFFD90409985}" dt="2025-05-20T19:33:49.636" v="1411" actId="26606"/>
          <ac:spMkLst>
            <pc:docMk/>
            <pc:sldMk cId="3169143479" sldId="282"/>
            <ac:spMk id="23559" creationId="{45D37F4E-DDB4-456B-97E0-9937730A039F}"/>
          </ac:spMkLst>
        </pc:spChg>
        <pc:spChg chg="add">
          <ac:chgData name="Ralf Lissek" userId="5492f19a610388ca" providerId="LiveId" clId="{B0D9DBB2-2624-47DA-AB3F-EFFD90409985}" dt="2025-05-20T19:33:49.636" v="1411" actId="26606"/>
          <ac:spMkLst>
            <pc:docMk/>
            <pc:sldMk cId="3169143479" sldId="282"/>
            <ac:spMk id="23561" creationId="{B2DD41CD-8F47-4F56-AD12-4E2FF7696987}"/>
          </ac:spMkLst>
        </pc:spChg>
        <pc:picChg chg="add mod">
          <ac:chgData name="Ralf Lissek" userId="5492f19a610388ca" providerId="LiveId" clId="{B0D9DBB2-2624-47DA-AB3F-EFFD90409985}" dt="2025-05-20T19:22:39.166" v="1232"/>
          <ac:picMkLst>
            <pc:docMk/>
            <pc:sldMk cId="3169143479" sldId="282"/>
            <ac:picMk id="3" creationId="{5EAF2780-C68B-DD8F-31AF-A1BCF6938C68}"/>
          </ac:picMkLst>
        </pc:picChg>
        <pc:picChg chg="add del mod">
          <ac:chgData name="Ralf Lissek" userId="5492f19a610388ca" providerId="LiveId" clId="{B0D9DBB2-2624-47DA-AB3F-EFFD90409985}" dt="2025-05-20T19:33:55.267" v="1412" actId="21"/>
          <ac:picMkLst>
            <pc:docMk/>
            <pc:sldMk cId="3169143479" sldId="282"/>
            <ac:picMk id="23554" creationId="{3E32366C-D115-9766-CD6A-103A72E0FF83}"/>
          </ac:picMkLst>
        </pc:picChg>
      </pc:sldChg>
      <pc:sldChg chg="new del">
        <pc:chgData name="Ralf Lissek" userId="5492f19a610388ca" providerId="LiveId" clId="{B0D9DBB2-2624-47DA-AB3F-EFFD90409985}" dt="2025-05-20T19:09:27.133" v="1050" actId="680"/>
        <pc:sldMkLst>
          <pc:docMk/>
          <pc:sldMk cId="3764072462" sldId="282"/>
        </pc:sldMkLst>
      </pc:sldChg>
      <pc:sldChg chg="addSp delSp modSp new mod">
        <pc:chgData name="Ralf Lissek" userId="5492f19a610388ca" providerId="LiveId" clId="{B0D9DBB2-2624-47DA-AB3F-EFFD90409985}" dt="2025-05-20T19:22:52.031" v="1236" actId="478"/>
        <pc:sldMkLst>
          <pc:docMk/>
          <pc:sldMk cId="1990311358" sldId="283"/>
        </pc:sldMkLst>
        <pc:picChg chg="add mod modCrop">
          <ac:chgData name="Ralf Lissek" userId="5492f19a610388ca" providerId="LiveId" clId="{B0D9DBB2-2624-47DA-AB3F-EFFD90409985}" dt="2025-05-20T19:18:28.474" v="1178" actId="1076"/>
          <ac:picMkLst>
            <pc:docMk/>
            <pc:sldMk cId="1990311358" sldId="283"/>
            <ac:picMk id="3" creationId="{A63212B1-AB16-F9EF-79CF-FBD61CFB1B80}"/>
          </ac:picMkLst>
        </pc:picChg>
        <pc:picChg chg="add mod modCrop">
          <ac:chgData name="Ralf Lissek" userId="5492f19a610388ca" providerId="LiveId" clId="{B0D9DBB2-2624-47DA-AB3F-EFFD90409985}" dt="2025-05-20T19:18:25.724" v="1177" actId="1076"/>
          <ac:picMkLst>
            <pc:docMk/>
            <pc:sldMk cId="1990311358" sldId="283"/>
            <ac:picMk id="4" creationId="{1EA41F33-256D-5FA9-8607-CF8D4BA961F0}"/>
          </ac:picMkLst>
        </pc:picChg>
        <pc:picChg chg="add mod">
          <ac:chgData name="Ralf Lissek" userId="5492f19a610388ca" providerId="LiveId" clId="{B0D9DBB2-2624-47DA-AB3F-EFFD90409985}" dt="2025-05-20T19:22:44.717" v="1234"/>
          <ac:picMkLst>
            <pc:docMk/>
            <pc:sldMk cId="1990311358" sldId="283"/>
            <ac:picMk id="5" creationId="{51A89206-85DE-7A84-ECE0-44F45C25A660}"/>
          </ac:picMkLst>
        </pc:picChg>
        <pc:picChg chg="add del mod">
          <ac:chgData name="Ralf Lissek" userId="5492f19a610388ca" providerId="LiveId" clId="{B0D9DBB2-2624-47DA-AB3F-EFFD90409985}" dt="2025-05-20T19:22:52.031" v="1236" actId="478"/>
          <ac:picMkLst>
            <pc:docMk/>
            <pc:sldMk cId="1990311358" sldId="283"/>
            <ac:picMk id="6" creationId="{6246CE5C-268B-C23A-C541-B4C8FBCAFD8C}"/>
          </ac:picMkLst>
        </pc:picChg>
      </pc:sldChg>
      <pc:sldChg chg="new del">
        <pc:chgData name="Ralf Lissek" userId="5492f19a610388ca" providerId="LiveId" clId="{B0D9DBB2-2624-47DA-AB3F-EFFD90409985}" dt="2025-05-20T19:13:41.067" v="1120" actId="2696"/>
        <pc:sldMkLst>
          <pc:docMk/>
          <pc:sldMk cId="2932424758" sldId="283"/>
        </pc:sldMkLst>
      </pc:sldChg>
      <pc:sldChg chg="addSp modSp new mod">
        <pc:chgData name="Ralf Lissek" userId="5492f19a610388ca" providerId="LiveId" clId="{B0D9DBB2-2624-47DA-AB3F-EFFD90409985}" dt="2025-05-20T19:22:54.583" v="1237"/>
        <pc:sldMkLst>
          <pc:docMk/>
          <pc:sldMk cId="2043403257" sldId="284"/>
        </pc:sldMkLst>
        <pc:picChg chg="add mod modCrop">
          <ac:chgData name="Ralf Lissek" userId="5492f19a610388ca" providerId="LiveId" clId="{B0D9DBB2-2624-47DA-AB3F-EFFD90409985}" dt="2025-05-20T19:20:31.275" v="1199" actId="1076"/>
          <ac:picMkLst>
            <pc:docMk/>
            <pc:sldMk cId="2043403257" sldId="284"/>
            <ac:picMk id="3" creationId="{48B6A565-69BB-76F2-71B2-95F925EA0561}"/>
          </ac:picMkLst>
        </pc:picChg>
        <pc:picChg chg="add mod modCrop">
          <ac:chgData name="Ralf Lissek" userId="5492f19a610388ca" providerId="LiveId" clId="{B0D9DBB2-2624-47DA-AB3F-EFFD90409985}" dt="2025-05-20T19:20:29.749" v="1198" actId="1076"/>
          <ac:picMkLst>
            <pc:docMk/>
            <pc:sldMk cId="2043403257" sldId="284"/>
            <ac:picMk id="4" creationId="{00D72BD7-2C57-2A47-B796-00D90DB60B10}"/>
          </ac:picMkLst>
        </pc:picChg>
        <pc:picChg chg="add mod">
          <ac:chgData name="Ralf Lissek" userId="5492f19a610388ca" providerId="LiveId" clId="{B0D9DBB2-2624-47DA-AB3F-EFFD90409985}" dt="2025-05-20T19:22:54.583" v="1237"/>
          <ac:picMkLst>
            <pc:docMk/>
            <pc:sldMk cId="2043403257" sldId="284"/>
            <ac:picMk id="5" creationId="{60E4A301-3FB7-02E8-38C7-2B27EB958B25}"/>
          </ac:picMkLst>
        </pc:picChg>
      </pc:sldChg>
      <pc:sldChg chg="addSp delSp modSp new del mod setBg">
        <pc:chgData name="Ralf Lissek" userId="5492f19a610388ca" providerId="LiveId" clId="{B0D9DBB2-2624-47DA-AB3F-EFFD90409985}" dt="2025-05-20T19:13:37.859" v="1119" actId="2696"/>
        <pc:sldMkLst>
          <pc:docMk/>
          <pc:sldMk cId="2874565252" sldId="284"/>
        </pc:sldMkLst>
        <pc:spChg chg="add del mod">
          <ac:chgData name="Ralf Lissek" userId="5492f19a610388ca" providerId="LiveId" clId="{B0D9DBB2-2624-47DA-AB3F-EFFD90409985}" dt="2025-05-20T19:13:31.527" v="1117" actId="21"/>
          <ac:spMkLst>
            <pc:docMk/>
            <pc:sldMk cId="2874565252" sldId="284"/>
            <ac:spMk id="2" creationId="{70744DBF-95EB-3EBA-1C9C-7FE67F3CEBE9}"/>
          </ac:spMkLst>
        </pc:spChg>
        <pc:spChg chg="del">
          <ac:chgData name="Ralf Lissek" userId="5492f19a610388ca" providerId="LiveId" clId="{B0D9DBB2-2624-47DA-AB3F-EFFD90409985}" dt="2025-05-20T19:11:09.395" v="1088" actId="478"/>
          <ac:spMkLst>
            <pc:docMk/>
            <pc:sldMk cId="2874565252" sldId="284"/>
            <ac:spMk id="3" creationId="{AD714167-8385-31A1-0920-4EBE939CE3B1}"/>
          </ac:spMkLst>
        </pc:spChg>
        <pc:spChg chg="add del mod">
          <ac:chgData name="Ralf Lissek" userId="5492f19a610388ca" providerId="LiveId" clId="{B0D9DBB2-2624-47DA-AB3F-EFFD90409985}" dt="2025-05-20T19:13:31.527" v="1117" actId="21"/>
          <ac:spMkLst>
            <pc:docMk/>
            <pc:sldMk cId="2874565252" sldId="284"/>
            <ac:spMk id="4" creationId="{07624F18-1918-8FE8-3AB9-6D9B917FEF69}"/>
          </ac:spMkLst>
        </pc:spChg>
        <pc:spChg chg="add del">
          <ac:chgData name="Ralf Lissek" userId="5492f19a610388ca" providerId="LiveId" clId="{B0D9DBB2-2624-47DA-AB3F-EFFD90409985}" dt="2025-05-20T19:12:42.758" v="1110" actId="478"/>
          <ac:spMkLst>
            <pc:docMk/>
            <pc:sldMk cId="2874565252" sldId="284"/>
            <ac:spMk id="6" creationId="{190E80F7-C6E9-B8CB-2E78-E507350E3F55}"/>
          </ac:spMkLst>
        </pc:spChg>
        <pc:spChg chg="add mod">
          <ac:chgData name="Ralf Lissek" userId="5492f19a610388ca" providerId="LiveId" clId="{B0D9DBB2-2624-47DA-AB3F-EFFD90409985}" dt="2025-05-20T19:13:22.535" v="1113" actId="21"/>
          <ac:spMkLst>
            <pc:docMk/>
            <pc:sldMk cId="2874565252" sldId="284"/>
            <ac:spMk id="7" creationId="{2698BDB8-DE76-E273-56AE-35A56341FB97}"/>
          </ac:spMkLst>
        </pc:spChg>
        <pc:spChg chg="add mod">
          <ac:chgData name="Ralf Lissek" userId="5492f19a610388ca" providerId="LiveId" clId="{B0D9DBB2-2624-47DA-AB3F-EFFD90409985}" dt="2025-05-20T19:13:22.535" v="1113" actId="21"/>
          <ac:spMkLst>
            <pc:docMk/>
            <pc:sldMk cId="2874565252" sldId="284"/>
            <ac:spMk id="8" creationId="{54C79CDB-5A24-5F8E-1753-B7133BF9653E}"/>
          </ac:spMkLst>
        </pc:spChg>
        <pc:spChg chg="add mod">
          <ac:chgData name="Ralf Lissek" userId="5492f19a610388ca" providerId="LiveId" clId="{B0D9DBB2-2624-47DA-AB3F-EFFD90409985}" dt="2025-05-20T19:13:31.527" v="1117" actId="21"/>
          <ac:spMkLst>
            <pc:docMk/>
            <pc:sldMk cId="2874565252" sldId="284"/>
            <ac:spMk id="9" creationId="{31C792D5-40C7-7EDE-B70C-72D1CE181DEE}"/>
          </ac:spMkLst>
        </pc:spChg>
        <pc:spChg chg="add mod">
          <ac:chgData name="Ralf Lissek" userId="5492f19a610388ca" providerId="LiveId" clId="{B0D9DBB2-2624-47DA-AB3F-EFFD90409985}" dt="2025-05-20T19:13:31.527" v="1117" actId="21"/>
          <ac:spMkLst>
            <pc:docMk/>
            <pc:sldMk cId="2874565252" sldId="284"/>
            <ac:spMk id="10" creationId="{5A187AC1-396C-863C-DC9A-6352702DF4DD}"/>
          </ac:spMkLst>
        </pc:spChg>
        <pc:spChg chg="add">
          <ac:chgData name="Ralf Lissek" userId="5492f19a610388ca" providerId="LiveId" clId="{B0D9DBB2-2624-47DA-AB3F-EFFD90409985}" dt="2025-05-20T19:13:19.447" v="1112" actId="26606"/>
          <ac:spMkLst>
            <pc:docMk/>
            <pc:sldMk cId="2874565252" sldId="284"/>
            <ac:spMk id="23559" creationId="{058A14AF-9FB5-4CC7-BA35-E8E85D3EDF0E}"/>
          </ac:spMkLst>
        </pc:spChg>
        <pc:spChg chg="add">
          <ac:chgData name="Ralf Lissek" userId="5492f19a610388ca" providerId="LiveId" clId="{B0D9DBB2-2624-47DA-AB3F-EFFD90409985}" dt="2025-05-20T19:13:19.447" v="1112" actId="26606"/>
          <ac:spMkLst>
            <pc:docMk/>
            <pc:sldMk cId="2874565252" sldId="284"/>
            <ac:spMk id="23561" creationId="{3A9A4357-BD1D-4622-A4FE-766E6AB8DE84}"/>
          </ac:spMkLst>
        </pc:spChg>
        <pc:spChg chg="add">
          <ac:chgData name="Ralf Lissek" userId="5492f19a610388ca" providerId="LiveId" clId="{B0D9DBB2-2624-47DA-AB3F-EFFD90409985}" dt="2025-05-20T19:13:19.447" v="1112" actId="26606"/>
          <ac:spMkLst>
            <pc:docMk/>
            <pc:sldMk cId="2874565252" sldId="284"/>
            <ac:spMk id="23563" creationId="{E659831F-0D9A-4C63-9EBB-8435B85A440F}"/>
          </ac:spMkLst>
        </pc:spChg>
        <pc:spChg chg="add">
          <ac:chgData name="Ralf Lissek" userId="5492f19a610388ca" providerId="LiveId" clId="{B0D9DBB2-2624-47DA-AB3F-EFFD90409985}" dt="2025-05-20T19:13:19.447" v="1112" actId="26606"/>
          <ac:spMkLst>
            <pc:docMk/>
            <pc:sldMk cId="2874565252" sldId="284"/>
            <ac:spMk id="23565" creationId="{E6995CE5-F890-4ABA-82A2-26507CE8D2A3}"/>
          </ac:spMkLst>
        </pc:spChg>
        <pc:picChg chg="add del mod">
          <ac:chgData name="Ralf Lissek" userId="5492f19a610388ca" providerId="LiveId" clId="{B0D9DBB2-2624-47DA-AB3F-EFFD90409985}" dt="2025-05-20T19:13:31.527" v="1117" actId="21"/>
          <ac:picMkLst>
            <pc:docMk/>
            <pc:sldMk cId="2874565252" sldId="284"/>
            <ac:picMk id="23554" creationId="{3E32366C-D115-9766-CD6A-103A72E0FF83}"/>
          </ac:picMkLst>
        </pc:picChg>
      </pc:sldChg>
      <pc:sldChg chg="add del">
        <pc:chgData name="Ralf Lissek" userId="5492f19a610388ca" providerId="LiveId" clId="{B0D9DBB2-2624-47DA-AB3F-EFFD90409985}" dt="2025-05-20T19:13:26.111" v="1115"/>
        <pc:sldMkLst>
          <pc:docMk/>
          <pc:sldMk cId="737003442" sldId="285"/>
        </pc:sldMkLst>
      </pc:sldChg>
      <pc:sldChg chg="addSp modSp new mod">
        <pc:chgData name="Ralf Lissek" userId="5492f19a610388ca" providerId="LiveId" clId="{B0D9DBB2-2624-47DA-AB3F-EFFD90409985}" dt="2025-05-20T19:22:57.184" v="1238"/>
        <pc:sldMkLst>
          <pc:docMk/>
          <pc:sldMk cId="1150082514" sldId="285"/>
        </pc:sldMkLst>
        <pc:picChg chg="add mod modCrop">
          <ac:chgData name="Ralf Lissek" userId="5492f19a610388ca" providerId="LiveId" clId="{B0D9DBB2-2624-47DA-AB3F-EFFD90409985}" dt="2025-05-20T19:21:17.866" v="1208" actId="14100"/>
          <ac:picMkLst>
            <pc:docMk/>
            <pc:sldMk cId="1150082514" sldId="285"/>
            <ac:picMk id="3" creationId="{41946E56-CF8F-5F2B-7631-F1CE2828492A}"/>
          </ac:picMkLst>
        </pc:picChg>
        <pc:picChg chg="add mod">
          <ac:chgData name="Ralf Lissek" userId="5492f19a610388ca" providerId="LiveId" clId="{B0D9DBB2-2624-47DA-AB3F-EFFD90409985}" dt="2025-05-20T19:22:57.184" v="1238"/>
          <ac:picMkLst>
            <pc:docMk/>
            <pc:sldMk cId="1150082514" sldId="285"/>
            <ac:picMk id="4" creationId="{8F68EB61-30E2-2C8A-26A8-E9C76E850B00}"/>
          </ac:picMkLst>
        </pc:picChg>
      </pc:sldChg>
      <pc:sldChg chg="addSp delSp modSp new mod modClrScheme chgLayout">
        <pc:chgData name="Ralf Lissek" userId="5492f19a610388ca" providerId="LiveId" clId="{B0D9DBB2-2624-47DA-AB3F-EFFD90409985}" dt="2025-05-20T19:28:02.149" v="1368" actId="113"/>
        <pc:sldMkLst>
          <pc:docMk/>
          <pc:sldMk cId="2193809446" sldId="286"/>
        </pc:sldMkLst>
        <pc:spChg chg="add mod ord">
          <ac:chgData name="Ralf Lissek" userId="5492f19a610388ca" providerId="LiveId" clId="{B0D9DBB2-2624-47DA-AB3F-EFFD90409985}" dt="2025-05-20T19:28:02.149" v="1368" actId="113"/>
          <ac:spMkLst>
            <pc:docMk/>
            <pc:sldMk cId="2193809446" sldId="286"/>
            <ac:spMk id="3" creationId="{2077BBBA-3682-80F8-6179-17C492906354}"/>
          </ac:spMkLst>
        </pc:spChg>
        <pc:spChg chg="add del mod ord">
          <ac:chgData name="Ralf Lissek" userId="5492f19a610388ca" providerId="LiveId" clId="{B0D9DBB2-2624-47DA-AB3F-EFFD90409985}" dt="2025-05-20T19:23:14.206" v="1261" actId="478"/>
          <ac:spMkLst>
            <pc:docMk/>
            <pc:sldMk cId="2193809446" sldId="286"/>
            <ac:spMk id="4" creationId="{929B99A4-31B9-BDE6-3216-911CC756A23C}"/>
          </ac:spMkLst>
        </pc:spChg>
        <pc:picChg chg="add mod">
          <ac:chgData name="Ralf Lissek" userId="5492f19a610388ca" providerId="LiveId" clId="{B0D9DBB2-2624-47DA-AB3F-EFFD90409985}" dt="2025-05-20T19:22:59.454" v="1239"/>
          <ac:picMkLst>
            <pc:docMk/>
            <pc:sldMk cId="2193809446" sldId="286"/>
            <ac:picMk id="2" creationId="{BDC08FD6-68B5-EFB5-C04B-FC0A32732FE7}"/>
          </ac:picMkLst>
        </pc:picChg>
      </pc:sldChg>
      <pc:sldChg chg="addSp modSp new mod ord">
        <pc:chgData name="Ralf Lissek" userId="5492f19a610388ca" providerId="LiveId" clId="{B0D9DBB2-2624-47DA-AB3F-EFFD90409985}" dt="2025-05-20T19:22:40.998" v="1233"/>
        <pc:sldMkLst>
          <pc:docMk/>
          <pc:sldMk cId="2185437065" sldId="287"/>
        </pc:sldMkLst>
        <pc:picChg chg="add mod modCrop">
          <ac:chgData name="Ralf Lissek" userId="5492f19a610388ca" providerId="LiveId" clId="{B0D9DBB2-2624-47DA-AB3F-EFFD90409985}" dt="2025-05-20T19:17:07.424" v="1159" actId="1076"/>
          <ac:picMkLst>
            <pc:docMk/>
            <pc:sldMk cId="2185437065" sldId="287"/>
            <ac:picMk id="3" creationId="{3E3C76DE-A927-FC4F-BA58-7F40E3833485}"/>
          </ac:picMkLst>
        </pc:picChg>
        <pc:picChg chg="add mod">
          <ac:chgData name="Ralf Lissek" userId="5492f19a610388ca" providerId="LiveId" clId="{B0D9DBB2-2624-47DA-AB3F-EFFD90409985}" dt="2025-05-20T19:22:40.998" v="1233"/>
          <ac:picMkLst>
            <pc:docMk/>
            <pc:sldMk cId="2185437065" sldId="287"/>
            <ac:picMk id="4" creationId="{325BEFE7-DCFB-0D11-BA1A-B86ED5064F4C}"/>
          </ac:picMkLst>
        </pc:picChg>
      </pc:sldChg>
      <pc:sldChg chg="modSp new mod">
        <pc:chgData name="Ralf Lissek" userId="5492f19a610388ca" providerId="LiveId" clId="{B0D9DBB2-2624-47DA-AB3F-EFFD90409985}" dt="2025-05-20T19:24:23.184" v="1277" actId="114"/>
        <pc:sldMkLst>
          <pc:docMk/>
          <pc:sldMk cId="2874294974" sldId="288"/>
        </pc:sldMkLst>
        <pc:spChg chg="mod">
          <ac:chgData name="Ralf Lissek" userId="5492f19a610388ca" providerId="LiveId" clId="{B0D9DBB2-2624-47DA-AB3F-EFFD90409985}" dt="2025-05-20T19:24:23.184" v="1277" actId="114"/>
          <ac:spMkLst>
            <pc:docMk/>
            <pc:sldMk cId="2874294974" sldId="288"/>
            <ac:spMk id="2" creationId="{B2E2507B-34C6-9268-2D36-5DB467E4F37D}"/>
          </ac:spMkLst>
        </pc:spChg>
      </pc:sldChg>
      <pc:sldChg chg="addSp modSp new mod">
        <pc:chgData name="Ralf Lissek" userId="5492f19a610388ca" providerId="LiveId" clId="{B0D9DBB2-2624-47DA-AB3F-EFFD90409985}" dt="2025-05-20T19:34:15.404" v="1416" actId="12"/>
        <pc:sldMkLst>
          <pc:docMk/>
          <pc:sldMk cId="1826486436" sldId="289"/>
        </pc:sldMkLst>
        <pc:spChg chg="add mod">
          <ac:chgData name="Ralf Lissek" userId="5492f19a610388ca" providerId="LiveId" clId="{B0D9DBB2-2624-47DA-AB3F-EFFD90409985}" dt="2025-05-20T19:33:59.187" v="1414"/>
          <ac:spMkLst>
            <pc:docMk/>
            <pc:sldMk cId="1826486436" sldId="289"/>
            <ac:spMk id="2" creationId="{70744DBF-95EB-3EBA-1C9C-7FE67F3CEBE9}"/>
          </ac:spMkLst>
        </pc:spChg>
        <pc:spChg chg="add mod">
          <ac:chgData name="Ralf Lissek" userId="5492f19a610388ca" providerId="LiveId" clId="{B0D9DBB2-2624-47DA-AB3F-EFFD90409985}" dt="2025-05-20T19:34:15.404" v="1416" actId="12"/>
          <ac:spMkLst>
            <pc:docMk/>
            <pc:sldMk cId="1826486436" sldId="289"/>
            <ac:spMk id="4" creationId="{07624F18-1918-8FE8-3AB9-6D9B917FEF69}"/>
          </ac:spMkLst>
        </pc:spChg>
        <pc:picChg chg="add mod">
          <ac:chgData name="Ralf Lissek" userId="5492f19a610388ca" providerId="LiveId" clId="{B0D9DBB2-2624-47DA-AB3F-EFFD90409985}" dt="2025-05-20T19:33:59.187" v="1414"/>
          <ac:picMkLst>
            <pc:docMk/>
            <pc:sldMk cId="1826486436" sldId="289"/>
            <ac:picMk id="23554" creationId="{3E32366C-D115-9766-CD6A-103A72E0FF83}"/>
          </ac:picMkLst>
        </pc:picChg>
      </pc:sldChg>
      <pc:sldMasterChg chg="modSldLayout">
        <pc:chgData name="Ralf Lissek" userId="5492f19a610388ca" providerId="LiveId" clId="{B0D9DBB2-2624-47DA-AB3F-EFFD90409985}" dt="2025-05-20T19:22:09.173" v="1222"/>
        <pc:sldMasterMkLst>
          <pc:docMk/>
          <pc:sldMasterMk cId="2744114289" sldId="2147483648"/>
        </pc:sldMasterMkLst>
        <pc:sldLayoutChg chg="addSp delSp modSp mod">
          <pc:chgData name="Ralf Lissek" userId="5492f19a610388ca" providerId="LiveId" clId="{B0D9DBB2-2624-47DA-AB3F-EFFD90409985}" dt="2025-05-20T18:01:30.075" v="309" actId="478"/>
          <pc:sldLayoutMkLst>
            <pc:docMk/>
            <pc:sldMasterMk cId="2744114289" sldId="2147483648"/>
            <pc:sldLayoutMk cId="3397041808" sldId="2147483649"/>
          </pc:sldLayoutMkLst>
          <pc:spChg chg="del mod">
            <ac:chgData name="Ralf Lissek" userId="5492f19a610388ca" providerId="LiveId" clId="{B0D9DBB2-2624-47DA-AB3F-EFFD90409985}" dt="2025-05-20T14:42:54.931" v="2" actId="478"/>
            <ac:spMkLst>
              <pc:docMk/>
              <pc:sldMasterMk cId="2744114289" sldId="2147483648"/>
              <pc:sldLayoutMk cId="3397041808" sldId="2147483649"/>
              <ac:spMk id="4" creationId="{B3860930-E304-FECD-DC14-A990FECD4D11}"/>
            </ac:spMkLst>
          </pc:spChg>
          <pc:picChg chg="add mod">
            <ac:chgData name="Ralf Lissek" userId="5492f19a610388ca" providerId="LiveId" clId="{B0D9DBB2-2624-47DA-AB3F-EFFD90409985}" dt="2025-05-20T14:42:56.206" v="3"/>
            <ac:picMkLst>
              <pc:docMk/>
              <pc:sldMasterMk cId="2744114289" sldId="2147483648"/>
              <pc:sldLayoutMk cId="3397041808" sldId="2147483649"/>
              <ac:picMk id="7" creationId="{2CA31E74-9660-ADBF-BF11-9F044E907AA2}"/>
            </ac:picMkLst>
          </pc:picChg>
          <pc:picChg chg="add del mod">
            <ac:chgData name="Ralf Lissek" userId="5492f19a610388ca" providerId="LiveId" clId="{B0D9DBB2-2624-47DA-AB3F-EFFD90409985}" dt="2025-05-20T18:01:30.075" v="309" actId="478"/>
            <ac:picMkLst>
              <pc:docMk/>
              <pc:sldMasterMk cId="2744114289" sldId="2147483648"/>
              <pc:sldLayoutMk cId="3397041808" sldId="2147483649"/>
              <ac:picMk id="8" creationId="{C9A2B206-F23D-C706-6AFD-EAAA692463D5}"/>
            </ac:picMkLst>
          </pc:picChg>
        </pc:sldLayoutChg>
        <pc:sldLayoutChg chg="addSp delSp modSp mod">
          <pc:chgData name="Ralf Lissek" userId="5492f19a610388ca" providerId="LiveId" clId="{B0D9DBB2-2624-47DA-AB3F-EFFD90409985}" dt="2025-05-20T19:21:47.292" v="1210" actId="478"/>
          <pc:sldLayoutMkLst>
            <pc:docMk/>
            <pc:sldMasterMk cId="2744114289" sldId="2147483648"/>
            <pc:sldLayoutMk cId="2141072292" sldId="2147483650"/>
          </pc:sldLayoutMkLst>
          <pc:spChg chg="del">
            <ac:chgData name="Ralf Lissek" userId="5492f19a610388ca" providerId="LiveId" clId="{B0D9DBB2-2624-47DA-AB3F-EFFD90409985}" dt="2025-05-20T18:01:38.096" v="310" actId="478"/>
            <ac:spMkLst>
              <pc:docMk/>
              <pc:sldMasterMk cId="2744114289" sldId="2147483648"/>
              <pc:sldLayoutMk cId="2141072292" sldId="2147483650"/>
              <ac:spMk id="4" creationId="{725EA837-B23D-6A56-F235-764679C2D28B}"/>
            </ac:spMkLst>
          </pc:spChg>
          <pc:picChg chg="add mod">
            <ac:chgData name="Ralf Lissek" userId="5492f19a610388ca" providerId="LiveId" clId="{B0D9DBB2-2624-47DA-AB3F-EFFD90409985}" dt="2025-05-20T14:42:34.196" v="0"/>
            <ac:picMkLst>
              <pc:docMk/>
              <pc:sldMasterMk cId="2744114289" sldId="2147483648"/>
              <pc:sldLayoutMk cId="2141072292" sldId="2147483650"/>
              <ac:picMk id="7" creationId="{33329444-FFB5-7894-3008-4F3891F6715D}"/>
            </ac:picMkLst>
          </pc:picChg>
          <pc:picChg chg="add del mod">
            <ac:chgData name="Ralf Lissek" userId="5492f19a610388ca" providerId="LiveId" clId="{B0D9DBB2-2624-47DA-AB3F-EFFD90409985}" dt="2025-05-20T19:21:47.292" v="1210" actId="478"/>
            <ac:picMkLst>
              <pc:docMk/>
              <pc:sldMasterMk cId="2744114289" sldId="2147483648"/>
              <pc:sldLayoutMk cId="2141072292" sldId="2147483650"/>
              <ac:picMk id="8" creationId="{13783073-08DE-09E8-FA6C-34F6BECB259F}"/>
            </ac:picMkLst>
          </pc:picChg>
        </pc:sldLayoutChg>
        <pc:sldLayoutChg chg="addSp delSp modSp mod">
          <pc:chgData name="Ralf Lissek" userId="5492f19a610388ca" providerId="LiveId" clId="{B0D9DBB2-2624-47DA-AB3F-EFFD90409985}" dt="2025-05-20T19:21:51.050" v="1212"/>
          <pc:sldLayoutMkLst>
            <pc:docMk/>
            <pc:sldMasterMk cId="2744114289" sldId="2147483648"/>
            <pc:sldLayoutMk cId="3162406737" sldId="2147483651"/>
          </pc:sldLayoutMkLst>
          <pc:spChg chg="del">
            <ac:chgData name="Ralf Lissek" userId="5492f19a610388ca" providerId="LiveId" clId="{B0D9DBB2-2624-47DA-AB3F-EFFD90409985}" dt="2025-05-20T19:21:50.454" v="1211" actId="478"/>
            <ac:spMkLst>
              <pc:docMk/>
              <pc:sldMasterMk cId="2744114289" sldId="2147483648"/>
              <pc:sldLayoutMk cId="3162406737" sldId="2147483651"/>
              <ac:spMk id="4" creationId="{D153C8B9-AA09-37B9-CD02-75AC694E9A7E}"/>
            </ac:spMkLst>
          </pc:spChg>
          <pc:picChg chg="add mod">
            <ac:chgData name="Ralf Lissek" userId="5492f19a610388ca" providerId="LiveId" clId="{B0D9DBB2-2624-47DA-AB3F-EFFD90409985}" dt="2025-05-20T19:21:51.050" v="1212"/>
            <ac:picMkLst>
              <pc:docMk/>
              <pc:sldMasterMk cId="2744114289" sldId="2147483648"/>
              <pc:sldLayoutMk cId="3162406737" sldId="2147483651"/>
              <ac:picMk id="7" creationId="{4FA7888C-9A81-8F75-1A9F-2993821A2F71}"/>
            </ac:picMkLst>
          </pc:picChg>
        </pc:sldLayoutChg>
        <pc:sldLayoutChg chg="addSp delSp modSp mod">
          <pc:chgData name="Ralf Lissek" userId="5492f19a610388ca" providerId="LiveId" clId="{B0D9DBB2-2624-47DA-AB3F-EFFD90409985}" dt="2025-05-20T19:21:54.363" v="1214"/>
          <pc:sldLayoutMkLst>
            <pc:docMk/>
            <pc:sldMasterMk cId="2744114289" sldId="2147483648"/>
            <pc:sldLayoutMk cId="1046124560" sldId="2147483652"/>
          </pc:sldLayoutMkLst>
          <pc:spChg chg="del">
            <ac:chgData name="Ralf Lissek" userId="5492f19a610388ca" providerId="LiveId" clId="{B0D9DBB2-2624-47DA-AB3F-EFFD90409985}" dt="2025-05-20T19:21:54.095" v="1213" actId="478"/>
            <ac:spMkLst>
              <pc:docMk/>
              <pc:sldMasterMk cId="2744114289" sldId="2147483648"/>
              <pc:sldLayoutMk cId="1046124560" sldId="2147483652"/>
              <ac:spMk id="5" creationId="{BE32A812-12FA-1917-CBBF-0204494B57A3}"/>
            </ac:spMkLst>
          </pc:spChg>
          <pc:picChg chg="add mod">
            <ac:chgData name="Ralf Lissek" userId="5492f19a610388ca" providerId="LiveId" clId="{B0D9DBB2-2624-47DA-AB3F-EFFD90409985}" dt="2025-05-20T19:21:54.363" v="1214"/>
            <ac:picMkLst>
              <pc:docMk/>
              <pc:sldMasterMk cId="2744114289" sldId="2147483648"/>
              <pc:sldLayoutMk cId="1046124560" sldId="2147483652"/>
              <ac:picMk id="8" creationId="{F039A587-5455-1347-E186-C55034ED0F2F}"/>
            </ac:picMkLst>
          </pc:picChg>
        </pc:sldLayoutChg>
        <pc:sldLayoutChg chg="addSp delSp modSp mod">
          <pc:chgData name="Ralf Lissek" userId="5492f19a610388ca" providerId="LiveId" clId="{B0D9DBB2-2624-47DA-AB3F-EFFD90409985}" dt="2025-05-20T19:21:57.495" v="1216"/>
          <pc:sldLayoutMkLst>
            <pc:docMk/>
            <pc:sldMasterMk cId="2744114289" sldId="2147483648"/>
            <pc:sldLayoutMk cId="3737472063" sldId="2147483653"/>
          </pc:sldLayoutMkLst>
          <pc:spChg chg="del">
            <ac:chgData name="Ralf Lissek" userId="5492f19a610388ca" providerId="LiveId" clId="{B0D9DBB2-2624-47DA-AB3F-EFFD90409985}" dt="2025-05-20T19:21:57.108" v="1215" actId="478"/>
            <ac:spMkLst>
              <pc:docMk/>
              <pc:sldMasterMk cId="2744114289" sldId="2147483648"/>
              <pc:sldLayoutMk cId="3737472063" sldId="2147483653"/>
              <ac:spMk id="7" creationId="{41E29D74-7111-1891-3C60-19ECBE869A49}"/>
            </ac:spMkLst>
          </pc:spChg>
          <pc:picChg chg="add mod">
            <ac:chgData name="Ralf Lissek" userId="5492f19a610388ca" providerId="LiveId" clId="{B0D9DBB2-2624-47DA-AB3F-EFFD90409985}" dt="2025-05-20T19:21:57.495" v="1216"/>
            <ac:picMkLst>
              <pc:docMk/>
              <pc:sldMasterMk cId="2744114289" sldId="2147483648"/>
              <pc:sldLayoutMk cId="3737472063" sldId="2147483653"/>
              <ac:picMk id="10" creationId="{0C8B464F-234C-D02D-4D4A-C158D9EE80AA}"/>
            </ac:picMkLst>
          </pc:picChg>
        </pc:sldLayoutChg>
        <pc:sldLayoutChg chg="addSp delSp modSp mod">
          <pc:chgData name="Ralf Lissek" userId="5492f19a610388ca" providerId="LiveId" clId="{B0D9DBB2-2624-47DA-AB3F-EFFD90409985}" dt="2025-05-20T19:22:00.349" v="1218"/>
          <pc:sldLayoutMkLst>
            <pc:docMk/>
            <pc:sldMasterMk cId="2744114289" sldId="2147483648"/>
            <pc:sldLayoutMk cId="2045922652" sldId="2147483654"/>
          </pc:sldLayoutMkLst>
          <pc:spChg chg="del">
            <ac:chgData name="Ralf Lissek" userId="5492f19a610388ca" providerId="LiveId" clId="{B0D9DBB2-2624-47DA-AB3F-EFFD90409985}" dt="2025-05-20T19:21:59.971" v="1217" actId="478"/>
            <ac:spMkLst>
              <pc:docMk/>
              <pc:sldMasterMk cId="2744114289" sldId="2147483648"/>
              <pc:sldLayoutMk cId="2045922652" sldId="2147483654"/>
              <ac:spMk id="3" creationId="{624FFA7A-C9D2-1E5E-2A07-77A34D7A18DC}"/>
            </ac:spMkLst>
          </pc:spChg>
          <pc:picChg chg="add mod">
            <ac:chgData name="Ralf Lissek" userId="5492f19a610388ca" providerId="LiveId" clId="{B0D9DBB2-2624-47DA-AB3F-EFFD90409985}" dt="2025-05-20T19:22:00.349" v="1218"/>
            <ac:picMkLst>
              <pc:docMk/>
              <pc:sldMasterMk cId="2744114289" sldId="2147483648"/>
              <pc:sldLayoutMk cId="2045922652" sldId="2147483654"/>
              <ac:picMk id="6" creationId="{5E0A4247-BCFB-86E4-591A-FACEF603A754}"/>
            </ac:picMkLst>
          </pc:picChg>
        </pc:sldLayoutChg>
        <pc:sldLayoutChg chg="addSp delSp modSp mod">
          <pc:chgData name="Ralf Lissek" userId="5492f19a610388ca" providerId="LiveId" clId="{B0D9DBB2-2624-47DA-AB3F-EFFD90409985}" dt="2025-05-20T19:22:05.817" v="1220"/>
          <pc:sldLayoutMkLst>
            <pc:docMk/>
            <pc:sldMasterMk cId="2744114289" sldId="2147483648"/>
            <pc:sldLayoutMk cId="3430741709" sldId="2147483656"/>
          </pc:sldLayoutMkLst>
          <pc:spChg chg="del">
            <ac:chgData name="Ralf Lissek" userId="5492f19a610388ca" providerId="LiveId" clId="{B0D9DBB2-2624-47DA-AB3F-EFFD90409985}" dt="2025-05-20T19:22:05.368" v="1219" actId="478"/>
            <ac:spMkLst>
              <pc:docMk/>
              <pc:sldMasterMk cId="2744114289" sldId="2147483648"/>
              <pc:sldLayoutMk cId="3430741709" sldId="2147483656"/>
              <ac:spMk id="5" creationId="{3F63381C-6AA0-EDF8-C37A-C0006F8A5635}"/>
            </ac:spMkLst>
          </pc:spChg>
          <pc:picChg chg="add mod">
            <ac:chgData name="Ralf Lissek" userId="5492f19a610388ca" providerId="LiveId" clId="{B0D9DBB2-2624-47DA-AB3F-EFFD90409985}" dt="2025-05-20T19:22:05.817" v="1220"/>
            <ac:picMkLst>
              <pc:docMk/>
              <pc:sldMasterMk cId="2744114289" sldId="2147483648"/>
              <pc:sldLayoutMk cId="3430741709" sldId="2147483656"/>
              <ac:picMk id="8" creationId="{3A14B8D3-DC3C-EBE8-2919-63C1694E3A88}"/>
            </ac:picMkLst>
          </pc:picChg>
        </pc:sldLayoutChg>
        <pc:sldLayoutChg chg="addSp delSp modSp mod">
          <pc:chgData name="Ralf Lissek" userId="5492f19a610388ca" providerId="LiveId" clId="{B0D9DBB2-2624-47DA-AB3F-EFFD90409985}" dt="2025-05-20T19:22:09.173" v="1222"/>
          <pc:sldLayoutMkLst>
            <pc:docMk/>
            <pc:sldMasterMk cId="2744114289" sldId="2147483648"/>
            <pc:sldLayoutMk cId="2954374507" sldId="2147483657"/>
          </pc:sldLayoutMkLst>
          <pc:spChg chg="del">
            <ac:chgData name="Ralf Lissek" userId="5492f19a610388ca" providerId="LiveId" clId="{B0D9DBB2-2624-47DA-AB3F-EFFD90409985}" dt="2025-05-20T19:22:08.960" v="1221" actId="478"/>
            <ac:spMkLst>
              <pc:docMk/>
              <pc:sldMasterMk cId="2744114289" sldId="2147483648"/>
              <pc:sldLayoutMk cId="2954374507" sldId="2147483657"/>
              <ac:spMk id="5" creationId="{A7BB5848-70B9-E9EA-3EBF-12065ECA80EF}"/>
            </ac:spMkLst>
          </pc:spChg>
          <pc:picChg chg="add mod">
            <ac:chgData name="Ralf Lissek" userId="5492f19a610388ca" providerId="LiveId" clId="{B0D9DBB2-2624-47DA-AB3F-EFFD90409985}" dt="2025-05-20T19:22:09.173" v="1222"/>
            <ac:picMkLst>
              <pc:docMk/>
              <pc:sldMasterMk cId="2744114289" sldId="2147483648"/>
              <pc:sldLayoutMk cId="2954374507" sldId="2147483657"/>
              <ac:picMk id="8" creationId="{E98FB6CD-522A-F712-8008-A2151295E4D2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811B1-C20C-434F-928D-11620DDCA145}" type="datetimeFigureOut">
              <a:rPr lang="en-IE" smtClean="0"/>
              <a:t>20/05/2025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7296A-F7F6-4981-A784-6EA65F66FE3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641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06DB-7509-AA59-CFA7-6CFB6F614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4844A-C618-932B-548F-82BD30F67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6D976-7B94-40E7-EA20-B9C2B56B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35417-65C3-9468-72E2-61454AEE8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1550-1727-4B36-9829-9EF718981CA0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A logo with black letters and orange circle&#10;&#10;AI-generated content may be incorrect.">
            <a:extLst>
              <a:ext uri="{FF2B5EF4-FFF2-40B4-BE49-F238E27FC236}">
                <a16:creationId xmlns:a16="http://schemas.microsoft.com/office/drawing/2014/main" id="{2CA31E74-9660-ADBF-BF11-9F044E907A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122" y="6269310"/>
            <a:ext cx="1581150" cy="4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4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0007A-33F0-72BF-E186-98BDCF28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B720D-A0D9-7C04-1E81-AE0190563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AD3AB-1A98-0126-D367-520EAF7E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0B40-E67F-4AA1-9C5D-6FEFD3D9607A}" type="datetimeFigureOut">
              <a:rPr lang="en-IE" smtClean="0"/>
              <a:t>20/05/2025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68678-A78C-A425-B1C1-2374E46A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D6AF8-3F80-D5DF-29D6-96EBBCE2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1550-1727-4B36-9829-9EF718981C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72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87867C-0B66-9D90-6368-650BA242EA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AAE4F-0D2A-CC5E-1F69-B88317BE8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7E884-AE29-06C2-10D4-9F3D2D99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0B40-E67F-4AA1-9C5D-6FEFD3D9607A}" type="datetimeFigureOut">
              <a:rPr lang="en-IE" smtClean="0"/>
              <a:t>20/05/2025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328D0-CD2B-88F0-D997-B89D3D7C7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437D1-B155-693B-450B-F79BB0AEA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1550-1727-4B36-9829-9EF718981C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207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2D898-3138-D468-1207-C95D5429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D955F-49D1-9AFA-1329-561D0080E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1584C-EB58-54A6-5DF2-A045B8D2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756BE-F846-8728-74EA-3857B129B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1550-1727-4B36-9829-9EF718981CA0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A logo with black letters and orange circle&#10;&#10;AI-generated content may be incorrect.">
            <a:extLst>
              <a:ext uri="{FF2B5EF4-FFF2-40B4-BE49-F238E27FC236}">
                <a16:creationId xmlns:a16="http://schemas.microsoft.com/office/drawing/2014/main" id="{33329444-FFB5-7894-3008-4F3891F67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122" y="6269310"/>
            <a:ext cx="1581150" cy="4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7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2EA9B-12E8-CCD1-7B18-954C9D16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082CB-8C2A-F84A-4448-61A03C2AC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695BB-D6BA-6CB6-ACC8-1DE99FE6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9C93A-E07F-7A51-833D-0341ED8B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1550-1727-4B36-9829-9EF718981CA0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A logo with black letters and orange circle&#10;&#10;AI-generated content may be incorrect.">
            <a:extLst>
              <a:ext uri="{FF2B5EF4-FFF2-40B4-BE49-F238E27FC236}">
                <a16:creationId xmlns:a16="http://schemas.microsoft.com/office/drawing/2014/main" id="{4FA7888C-9A81-8F75-1A9F-2993821A2F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122" y="6269310"/>
            <a:ext cx="1581150" cy="4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0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E7B86-F444-DD38-B846-2790383B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4DDA5-9968-B89A-DB70-BB49D8D6D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8715B-D552-C54F-DA6D-78D455FB5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6E40A-BD4C-97D8-C4D7-0C1082FFC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9996E-61D0-5ABE-ADC7-69C970520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1550-1727-4B36-9829-9EF718981CA0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A logo with black letters and orange circle&#10;&#10;AI-generated content may be incorrect.">
            <a:extLst>
              <a:ext uri="{FF2B5EF4-FFF2-40B4-BE49-F238E27FC236}">
                <a16:creationId xmlns:a16="http://schemas.microsoft.com/office/drawing/2014/main" id="{F039A587-5455-1347-E186-C55034ED0F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122" y="6269310"/>
            <a:ext cx="1581150" cy="4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2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889D8-E300-77BD-1297-7EB799AE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42322-2D78-8028-DD5C-6A80B97E6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3851A-AD89-A4AF-4136-C0D39D155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B2EF6-844F-3E55-276B-BF0387BF1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71E0C-5D27-80CF-6BB2-C4B3597FC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C43F4-AF9E-0746-C3EA-A73D4950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5D803-4FB6-AB38-F3B6-86696750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1550-1727-4B36-9829-9EF718981CA0}" type="slidenum">
              <a:rPr lang="en-IE" smtClean="0"/>
              <a:t>‹#›</a:t>
            </a:fld>
            <a:endParaRPr lang="en-IE"/>
          </a:p>
        </p:txBody>
      </p:sp>
      <p:pic>
        <p:nvPicPr>
          <p:cNvPr id="10" name="Picture 9" descr="A logo with black letters and orange circle&#10;&#10;AI-generated content may be incorrect.">
            <a:extLst>
              <a:ext uri="{FF2B5EF4-FFF2-40B4-BE49-F238E27FC236}">
                <a16:creationId xmlns:a16="http://schemas.microsoft.com/office/drawing/2014/main" id="{0C8B464F-234C-D02D-4D4A-C158D9EE80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122" y="6269310"/>
            <a:ext cx="1581150" cy="4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7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EDC5-9A46-A43B-5D96-901A38FC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B14C99-3135-AD35-C7E5-13C5F905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BE17C-D86D-87F1-10F8-3DF4DD83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1550-1727-4B36-9829-9EF718981CA0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5" descr="A logo with black letters and orange circle&#10;&#10;AI-generated content may be incorrect.">
            <a:extLst>
              <a:ext uri="{FF2B5EF4-FFF2-40B4-BE49-F238E27FC236}">
                <a16:creationId xmlns:a16="http://schemas.microsoft.com/office/drawing/2014/main" id="{5E0A4247-BCFB-86E4-591A-FACEF603A7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122" y="6269310"/>
            <a:ext cx="1581150" cy="4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2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F4BEA8-E7FD-3BBA-A78E-0DA2F380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0B40-E67F-4AA1-9C5D-6FEFD3D9607A}" type="datetimeFigureOut">
              <a:rPr lang="en-IE" smtClean="0"/>
              <a:t>20/05/2025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E499D-F8D4-0B14-5430-6E6BEC71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3CA08-141C-125E-8D33-EA3C59F9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1550-1727-4B36-9829-9EF718981C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023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F762E-CD81-75A8-D4D1-A9C039BE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F42B1-885C-5D5A-9F24-E71B55F40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F88C1-75B9-DDCC-F64B-CA8332BA9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423C1-5853-6D80-8307-40F48368C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C71C2-20DF-3E25-19B3-307ACA1B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1550-1727-4B36-9829-9EF718981CA0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A logo with black letters and orange circle&#10;&#10;AI-generated content may be incorrect.">
            <a:extLst>
              <a:ext uri="{FF2B5EF4-FFF2-40B4-BE49-F238E27FC236}">
                <a16:creationId xmlns:a16="http://schemas.microsoft.com/office/drawing/2014/main" id="{3A14B8D3-DC3C-EBE8-2919-63C1694E3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122" y="6269310"/>
            <a:ext cx="1581150" cy="4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4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1B2C1-703C-32C1-0F2B-82407972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2C0DBE-6D24-2098-E985-6C3AE4D76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DCE67-F535-86CB-5A25-E1623929E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69700-D54F-6CF3-C3F7-BF769AFD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24CCD-6FD1-D2D9-02DE-7DBAE48F7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1550-1727-4B36-9829-9EF718981CA0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A logo with black letters and orange circle&#10;&#10;AI-generated content may be incorrect.">
            <a:extLst>
              <a:ext uri="{FF2B5EF4-FFF2-40B4-BE49-F238E27FC236}">
                <a16:creationId xmlns:a16="http://schemas.microsoft.com/office/drawing/2014/main" id="{E98FB6CD-522A-F712-8008-A2151295E4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122" y="6269310"/>
            <a:ext cx="1581150" cy="4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7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73377-D1AB-C276-CF7F-E6C6E25A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4B504-056F-C52E-FD84-8B39E15BE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A0C9C-2FA4-9BB1-FE3C-3EE5D7747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590B40-E67F-4AA1-9C5D-6FEFD3D9607A}" type="datetimeFigureOut">
              <a:rPr lang="en-IE" smtClean="0"/>
              <a:t>20/05/2025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24563-4654-A185-B248-C83D8930A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A1CFA-0F9A-4CA3-FD98-E143B4274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7E1550-1727-4B36-9829-9EF718981C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41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CB41-5071-AB2A-B249-35FB3D0FE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014486"/>
            <a:ext cx="12192000" cy="2387600"/>
          </a:xfrm>
        </p:spPr>
        <p:txBody>
          <a:bodyPr>
            <a:normAutofit/>
          </a:bodyPr>
          <a:lstStyle/>
          <a:p>
            <a:r>
              <a:rPr lang="en-GB" sz="4000" b="1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Ireland’s Business Model &amp; Thriving Sectors: </a:t>
            </a:r>
            <a:br>
              <a:rPr lang="en-GB" sz="4000" b="1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GB" sz="4000" b="1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 Global Hub for Finance and Innovation</a:t>
            </a:r>
            <a:endParaRPr lang="en-IE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CE8AD-C265-4037-0264-2F31D965A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65189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Key Insights into Ireland’s Economic Strengths (2025) </a:t>
            </a:r>
          </a:p>
          <a:p>
            <a:r>
              <a:rPr lang="en-GB" sz="20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Ralf Lissek, Dir</a:t>
            </a:r>
            <a:r>
              <a:rPr lang="en-GB" sz="2000" dirty="0">
                <a:solidFill>
                  <a:srgbClr val="000000"/>
                </a:solidFill>
                <a:latin typeface="Aptos" panose="020B0004020202020204" pitchFamily="34" charset="0"/>
              </a:rPr>
              <a:t>ector</a:t>
            </a:r>
          </a:p>
          <a:p>
            <a:r>
              <a:rPr lang="en-GB" sz="2000" dirty="0">
                <a:solidFill>
                  <a:srgbClr val="000000"/>
                </a:solidFill>
                <a:latin typeface="Aptos" panose="020B0004020202020204" pitchFamily="34" charset="0"/>
              </a:rPr>
              <a:t>EBTA</a:t>
            </a:r>
            <a:r>
              <a:rPr lang="en-GB" sz="20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European Business &amp; Training Association</a:t>
            </a:r>
            <a:endParaRPr lang="en-IE" sz="2000" dirty="0"/>
          </a:p>
        </p:txBody>
      </p:sp>
      <p:pic>
        <p:nvPicPr>
          <p:cNvPr id="25602" name="Picture 2" descr="Ireland as a Global Tech Leader">
            <a:extLst>
              <a:ext uri="{FF2B5EF4-FFF2-40B4-BE49-F238E27FC236}">
                <a16:creationId xmlns:a16="http://schemas.microsoft.com/office/drawing/2014/main" id="{98B30C5A-84F3-94D6-44A4-B9DDCA19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1" y="3048000"/>
            <a:ext cx="4586512" cy="256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40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7E170-D324-6693-1665-1F1699EB97F0}"/>
              </a:ext>
            </a:extLst>
          </p:cNvPr>
          <p:cNvSpPr txBox="1">
            <a:spLocks/>
          </p:cNvSpPr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Technology Sector Boom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7023CB9-F153-5BAB-7A5F-B83C74DC6FD3}"/>
              </a:ext>
            </a:extLst>
          </p:cNvPr>
          <p:cNvSpPr txBox="1">
            <a:spLocks/>
          </p:cNvSpPr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2200" dirty="0"/>
              <a:t>Key players: Google, Microsoft, Intel ($11bn semiconductor investment) </a:t>
            </a:r>
          </a:p>
          <a:p>
            <a:pPr>
              <a:spcAft>
                <a:spcPts val="800"/>
              </a:spcAft>
            </a:pPr>
            <a:r>
              <a:rPr lang="en-US" sz="2200" dirty="0"/>
              <a:t>AI &amp; Cloud: 40% of firms adopted AI; AWS contributes €11.4bn to GDP </a:t>
            </a:r>
          </a:p>
          <a:p>
            <a:endParaRPr lang="en-US" sz="2200" dirty="0"/>
          </a:p>
        </p:txBody>
      </p:sp>
      <p:pic>
        <p:nvPicPr>
          <p:cNvPr id="4" name="Picture 2" descr="multinational tech sector under threat ...">
            <a:extLst>
              <a:ext uri="{FF2B5EF4-FFF2-40B4-BE49-F238E27FC236}">
                <a16:creationId xmlns:a16="http://schemas.microsoft.com/office/drawing/2014/main" id="{8295DED2-5D7B-DFA5-7143-FE56A2027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r="14924" b="1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with black letters and orange circle&#10;&#10;AI-generated content may be incorrect.">
            <a:extLst>
              <a:ext uri="{FF2B5EF4-FFF2-40B4-BE49-F238E27FC236}">
                <a16:creationId xmlns:a16="http://schemas.microsoft.com/office/drawing/2014/main" id="{45926A08-E089-F371-5481-92D6A05E7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2" y="6269310"/>
            <a:ext cx="1581150" cy="4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75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A317F-BD86-3D63-FD03-EAAB5BB58491}"/>
              </a:ext>
            </a:extLst>
          </p:cNvPr>
          <p:cNvSpPr txBox="1">
            <a:spLocks/>
          </p:cNvSpPr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/>
              <a:t>Government &amp; Policy Support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5CD4A-7B46-958B-6C2B-31FFA671114D}"/>
              </a:ext>
            </a:extLst>
          </p:cNvPr>
          <p:cNvSpPr txBox="1">
            <a:spLocks/>
          </p:cNvSpPr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2200"/>
              <a:t>Ireland for Finance 2025: Targets 50,000 financial sector jobs .  </a:t>
            </a:r>
          </a:p>
          <a:p>
            <a:pPr>
              <a:spcAft>
                <a:spcPts val="800"/>
              </a:spcAft>
            </a:pPr>
            <a:r>
              <a:rPr lang="en-US" sz="2200"/>
              <a:t>Pillar Two tax reforms: Minimum 15% global tax for MNEs </a:t>
            </a:r>
          </a:p>
          <a:p>
            <a:pPr>
              <a:spcAft>
                <a:spcPts val="800"/>
              </a:spcAft>
            </a:pPr>
            <a:r>
              <a:rPr lang="en-US" sz="2200"/>
              <a:t>National Development Plan: €165bn for infrastructure   </a:t>
            </a:r>
          </a:p>
          <a:p>
            <a:endParaRPr lang="en-US" sz="2200" dirty="0"/>
          </a:p>
        </p:txBody>
      </p:sp>
      <p:pic>
        <p:nvPicPr>
          <p:cNvPr id="15362" name="Picture 2" descr="Ireland 2040 Book">
            <a:extLst>
              <a:ext uri="{FF2B5EF4-FFF2-40B4-BE49-F238E27FC236}">
                <a16:creationId xmlns:a16="http://schemas.microsoft.com/office/drawing/2014/main" id="{3CA64C4A-CC10-8DFE-C389-829128EA6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" b="-3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473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1F6E-A7B3-2FF5-A83E-A46A57E63000}"/>
              </a:ext>
            </a:extLst>
          </p:cNvPr>
          <p:cNvSpPr txBox="1">
            <a:spLocks/>
          </p:cNvSpPr>
          <p:nvPr/>
        </p:nvSpPr>
        <p:spPr>
          <a:xfrm>
            <a:off x="630936" y="-147320"/>
            <a:ext cx="7751064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 err="1"/>
              <a:t>Regionalisation</a:t>
            </a:r>
            <a:r>
              <a:rPr lang="en-US" sz="5000" dirty="0"/>
              <a:t> &amp; Talent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2158C-3198-23B6-D6D8-8CECAF8C5647}"/>
              </a:ext>
            </a:extLst>
          </p:cNvPr>
          <p:cNvSpPr txBox="1">
            <a:spLocks/>
          </p:cNvSpPr>
          <p:nvPr/>
        </p:nvSpPr>
        <p:spPr>
          <a:xfrm>
            <a:off x="630936" y="2229104"/>
            <a:ext cx="5909564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>
              <a:spcAft>
                <a:spcPts val="800"/>
              </a:spcAft>
            </a:pPr>
            <a:r>
              <a:rPr lang="en-US" sz="2300" dirty="0"/>
              <a:t>Beyond Dublin: Cork, Galway, Limerick hubs (cost efficiency + talent) </a:t>
            </a:r>
          </a:p>
          <a:p>
            <a:pPr marL="285750">
              <a:spcAft>
                <a:spcPts val="800"/>
              </a:spcAft>
            </a:pPr>
            <a:r>
              <a:rPr lang="en-US" sz="2300" dirty="0"/>
              <a:t>Skills focus: STEM education, upskilling (€1.5bn National Training Fund) </a:t>
            </a:r>
          </a:p>
          <a:p>
            <a:endParaRPr lang="en-US" sz="2200" dirty="0"/>
          </a:p>
        </p:txBody>
      </p:sp>
      <p:pic>
        <p:nvPicPr>
          <p:cNvPr id="17410" name="Picture 2" descr="STEM Club- Celebrating Maths Week-Video ...">
            <a:extLst>
              <a:ext uri="{FF2B5EF4-FFF2-40B4-BE49-F238E27FC236}">
                <a16:creationId xmlns:a16="http://schemas.microsoft.com/office/drawing/2014/main" id="{B82193C6-46D4-0125-4ED8-606341F15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0500" y="2003008"/>
            <a:ext cx="5017516" cy="312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black letters and orange circle&#10;&#10;AI-generated content may be incorrect.">
            <a:extLst>
              <a:ext uri="{FF2B5EF4-FFF2-40B4-BE49-F238E27FC236}">
                <a16:creationId xmlns:a16="http://schemas.microsoft.com/office/drawing/2014/main" id="{5BBC334F-3E7A-3A3B-9D4F-69C4D47B9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2" y="6269310"/>
            <a:ext cx="1581150" cy="4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4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AF15-6D14-3F5C-E33A-130F4D490F12}"/>
              </a:ext>
            </a:extLst>
          </p:cNvPr>
          <p:cNvSpPr txBox="1">
            <a:spLocks/>
          </p:cNvSpPr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/>
              <a:t>Case Study – Citi &amp; State Street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B949-5D82-6D52-094F-626A392CFA4F}"/>
              </a:ext>
            </a:extLst>
          </p:cNvPr>
          <p:cNvSpPr txBox="1">
            <a:spLocks/>
          </p:cNvSpPr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2200"/>
              <a:t>Citi: 2,500 employees in Ireland (treasury, securities) </a:t>
            </a:r>
          </a:p>
          <a:p>
            <a:r>
              <a:rPr lang="en-US" sz="2200"/>
              <a:t>State Street: Fund administration for €5.2tn assets </a:t>
            </a:r>
          </a:p>
        </p:txBody>
      </p:sp>
      <p:pic>
        <p:nvPicPr>
          <p:cNvPr id="19458" name="Picture 2" descr="Citi seeks €120m for Dublin docklands HQ – The Irish Times">
            <a:extLst>
              <a:ext uri="{FF2B5EF4-FFF2-40B4-BE49-F238E27FC236}">
                <a16:creationId xmlns:a16="http://schemas.microsoft.com/office/drawing/2014/main" id="{6EC093E6-F96B-7D9F-8564-6D6603C4D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28385" b="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logo with black letters and orange circle&#10;&#10;AI-generated content may be incorrect.">
            <a:extLst>
              <a:ext uri="{FF2B5EF4-FFF2-40B4-BE49-F238E27FC236}">
                <a16:creationId xmlns:a16="http://schemas.microsoft.com/office/drawing/2014/main" id="{F27B870D-F12B-6DD0-95C0-DF359D658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2" y="6269310"/>
            <a:ext cx="1581150" cy="4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6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78B73-6848-2818-D2A7-65AF3F963B2F}"/>
              </a:ext>
            </a:extLst>
          </p:cNvPr>
          <p:cNvSpPr txBox="1">
            <a:spLocks/>
          </p:cNvSpPr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/>
              <a:t>Future Outlook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532407D-5A25-85C5-D37D-6BF6119737E8}"/>
              </a:ext>
            </a:extLst>
          </p:cNvPr>
          <p:cNvSpPr txBox="1">
            <a:spLocks/>
          </p:cNvSpPr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2200"/>
              <a:t>Financial services: AI, green finance, and crypto (e.g., Zodia Custody) .  </a:t>
            </a:r>
          </a:p>
          <a:p>
            <a:pPr>
              <a:spcAft>
                <a:spcPts val="800"/>
              </a:spcAft>
            </a:pPr>
            <a:r>
              <a:rPr lang="en-US" sz="2200"/>
              <a:t>Tech: Expansion in AI, cybersecurity, and semiconductors.  </a:t>
            </a:r>
          </a:p>
          <a:p>
            <a:r>
              <a:rPr lang="en-US" sz="2200"/>
              <a:t>Risks: Housing, global trade fragmentation </a:t>
            </a:r>
          </a:p>
        </p:txBody>
      </p:sp>
      <p:pic>
        <p:nvPicPr>
          <p:cNvPr id="4" name="Picture 2" descr="About Semiconductors">
            <a:extLst>
              <a:ext uri="{FF2B5EF4-FFF2-40B4-BE49-F238E27FC236}">
                <a16:creationId xmlns:a16="http://schemas.microsoft.com/office/drawing/2014/main" id="{BC83E270-00C4-78FD-CB0D-9ED03B022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2" r="23033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with black letters and orange circle&#10;&#10;AI-generated content may be incorrect.">
            <a:extLst>
              <a:ext uri="{FF2B5EF4-FFF2-40B4-BE49-F238E27FC236}">
                <a16:creationId xmlns:a16="http://schemas.microsoft.com/office/drawing/2014/main" id="{C988D73F-E558-7239-DA0D-DFF52C0DE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2" y="6269310"/>
            <a:ext cx="1581150" cy="4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17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4DBF-95EB-3EBA-1C9C-7FE67F3CEBE9}"/>
              </a:ext>
            </a:extLst>
          </p:cNvPr>
          <p:cNvSpPr txBox="1">
            <a:spLocks/>
          </p:cNvSpPr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/>
              <a:t>Conclusion &amp; Key Takeaways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24F18-1918-8FE8-3AB9-6D9B917FEF69}"/>
              </a:ext>
            </a:extLst>
          </p:cNvPr>
          <p:cNvSpPr txBox="1">
            <a:spLocks/>
          </p:cNvSpPr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en-US" sz="2200" dirty="0"/>
              <a:t>1. Ireland’s model thrives on FDI, EU access, and sectoral specialization.  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200" dirty="0"/>
              <a:t>2. Finance is a cornerstone: Innovation (fintech), sustainability, and funds dominance.  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200" dirty="0"/>
              <a:t>3. Challenges: Address housing, diversify tax base, and monitor global risks.  </a:t>
            </a:r>
          </a:p>
          <a:p>
            <a:pPr marL="0" indent="0">
              <a:buNone/>
            </a:pPr>
            <a:r>
              <a:rPr lang="en-US" sz="2200" dirty="0"/>
              <a:t>4. Opportunities: AI, green transition, and regional growth</a:t>
            </a:r>
          </a:p>
        </p:txBody>
      </p:sp>
      <p:pic>
        <p:nvPicPr>
          <p:cNvPr id="23554" name="Picture 2" descr="The Third Wave Of AI Is Here: Why ...">
            <a:extLst>
              <a:ext uri="{FF2B5EF4-FFF2-40B4-BE49-F238E27FC236}">
                <a16:creationId xmlns:a16="http://schemas.microsoft.com/office/drawing/2014/main" id="{3E32366C-D115-9766-CD6A-103A72E0F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5" r="21240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486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507B-34C6-9268-2D36-5DB467E4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IE" sz="30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Ireland’s financial sector is not just surviving but thriving as a globally significant hub.</a:t>
            </a:r>
            <a:br>
              <a:rPr lang="en-IE" sz="3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IE" sz="3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EY Ireland </a:t>
            </a:r>
            <a:endParaRPr lang="en-IE" sz="3000" dirty="0"/>
          </a:p>
        </p:txBody>
      </p:sp>
    </p:spTree>
    <p:extLst>
      <p:ext uri="{BB962C8B-B14F-4D97-AF65-F5344CB8AC3E}">
        <p14:creationId xmlns:p14="http://schemas.microsoft.com/office/powerpoint/2010/main" val="2874294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ewspaper&#10;&#10;AI-generated content may be incorrect.">
            <a:extLst>
              <a:ext uri="{FF2B5EF4-FFF2-40B4-BE49-F238E27FC236}">
                <a16:creationId xmlns:a16="http://schemas.microsoft.com/office/drawing/2014/main" id="{3E3C76DE-A927-FC4F-BA58-7F40E3833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 r="3060" b="4259"/>
          <a:stretch/>
        </p:blipFill>
        <p:spPr>
          <a:xfrm>
            <a:off x="4271224" y="814342"/>
            <a:ext cx="3649551" cy="5457916"/>
          </a:xfrm>
          <a:prstGeom prst="rect">
            <a:avLst/>
          </a:prstGeom>
        </p:spPr>
      </p:pic>
      <p:pic>
        <p:nvPicPr>
          <p:cNvPr id="4" name="Picture 3" descr="A logo with black letters and orange circle&#10;&#10;AI-generated content may be incorrect.">
            <a:extLst>
              <a:ext uri="{FF2B5EF4-FFF2-40B4-BE49-F238E27FC236}">
                <a16:creationId xmlns:a16="http://schemas.microsoft.com/office/drawing/2014/main" id="{325BEFE7-DCFB-0D11-BA1A-B86ED5064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2" y="6269310"/>
            <a:ext cx="1581150" cy="4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37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ttle&#10;&#10;AI-generated content may be incorrect.">
            <a:extLst>
              <a:ext uri="{FF2B5EF4-FFF2-40B4-BE49-F238E27FC236}">
                <a16:creationId xmlns:a16="http://schemas.microsoft.com/office/drawing/2014/main" id="{A63212B1-AB16-F9EF-79CF-FBD61CFB1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8460" b="4075"/>
          <a:stretch/>
        </p:blipFill>
        <p:spPr>
          <a:xfrm>
            <a:off x="6883399" y="531369"/>
            <a:ext cx="2336801" cy="5795262"/>
          </a:xfrm>
          <a:prstGeom prst="rect">
            <a:avLst/>
          </a:prstGeom>
        </p:spPr>
      </p:pic>
      <p:pic>
        <p:nvPicPr>
          <p:cNvPr id="4" name="Picture 3" descr="A person holding a bottle&#10;&#10;AI-generated content may be incorrect.">
            <a:extLst>
              <a:ext uri="{FF2B5EF4-FFF2-40B4-BE49-F238E27FC236}">
                <a16:creationId xmlns:a16="http://schemas.microsoft.com/office/drawing/2014/main" id="{1EA41F33-256D-5FA9-8607-CF8D4BA96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15" r="8460" b="49259"/>
          <a:stretch/>
        </p:blipFill>
        <p:spPr>
          <a:xfrm>
            <a:off x="2793999" y="531369"/>
            <a:ext cx="2336801" cy="5795262"/>
          </a:xfrm>
          <a:prstGeom prst="rect">
            <a:avLst/>
          </a:prstGeom>
        </p:spPr>
      </p:pic>
      <p:pic>
        <p:nvPicPr>
          <p:cNvPr id="5" name="Picture 4" descr="A logo with black letters and orange circle&#10;&#10;AI-generated content may be incorrect.">
            <a:extLst>
              <a:ext uri="{FF2B5EF4-FFF2-40B4-BE49-F238E27FC236}">
                <a16:creationId xmlns:a16="http://schemas.microsoft.com/office/drawing/2014/main" id="{51A89206-85DE-7A84-ECE0-44F45C25A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2" y="6269310"/>
            <a:ext cx="1581150" cy="4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11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ewspaper with a picture of a person&#10;&#10;AI-generated content may be incorrect.">
            <a:extLst>
              <a:ext uri="{FF2B5EF4-FFF2-40B4-BE49-F238E27FC236}">
                <a16:creationId xmlns:a16="http://schemas.microsoft.com/office/drawing/2014/main" id="{48B6A565-69BB-76F2-71B2-95F925EA0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61" b="52222"/>
          <a:stretch/>
        </p:blipFill>
        <p:spPr>
          <a:xfrm>
            <a:off x="2700449" y="622300"/>
            <a:ext cx="2874851" cy="5209884"/>
          </a:xfrm>
          <a:prstGeom prst="rect">
            <a:avLst/>
          </a:prstGeom>
        </p:spPr>
      </p:pic>
      <p:pic>
        <p:nvPicPr>
          <p:cNvPr id="4" name="Picture 3" descr="A newspaper with a picture of a person&#10;&#10;AI-generated content may be incorrect.">
            <a:extLst>
              <a:ext uri="{FF2B5EF4-FFF2-40B4-BE49-F238E27FC236}">
                <a16:creationId xmlns:a16="http://schemas.microsoft.com/office/drawing/2014/main" id="{00D72BD7-2C57-2A47-B796-00D90DB60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45833" r="59555" b="3889"/>
          <a:stretch/>
        </p:blipFill>
        <p:spPr>
          <a:xfrm>
            <a:off x="6959600" y="622300"/>
            <a:ext cx="1612900" cy="5406202"/>
          </a:xfrm>
          <a:prstGeom prst="rect">
            <a:avLst/>
          </a:prstGeom>
        </p:spPr>
      </p:pic>
      <p:pic>
        <p:nvPicPr>
          <p:cNvPr id="5" name="Picture 4" descr="A logo with black letters and orange circle&#10;&#10;AI-generated content may be incorrect.">
            <a:extLst>
              <a:ext uri="{FF2B5EF4-FFF2-40B4-BE49-F238E27FC236}">
                <a16:creationId xmlns:a16="http://schemas.microsoft.com/office/drawing/2014/main" id="{60E4A301-3FB7-02E8-38C7-2B27EB958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2" y="6269310"/>
            <a:ext cx="1581150" cy="4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0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A8F9-8498-8FA3-AA24-BC790209090A}"/>
              </a:ext>
            </a:extLst>
          </p:cNvPr>
          <p:cNvSpPr txBox="1">
            <a:spLocks/>
          </p:cNvSpPr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/>
              <a:t>Overview of Ireland’s Business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BB8E5-9A79-C46D-E2E9-F4293AA30425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</a:rPr>
              <a:t>Open, export-driven economy</a:t>
            </a:r>
            <a:endParaRPr lang="en-US" sz="22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</a:rPr>
              <a:t>Relies on FDI, EU single market access, and a pro-business environment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</a:rPr>
              <a:t>Key pillars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</a:rPr>
              <a:t>Multinational dominance</a:t>
            </a:r>
            <a:r>
              <a:rPr lang="en-US" sz="2200"/>
              <a:t>: </a:t>
            </a:r>
            <a:r>
              <a:rPr lang="en-US" sz="2200" b="0" i="0">
                <a:effectLst/>
              </a:rPr>
              <a:t>50 firms generate 53% of GVA but employ only 3% of workers 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</a:rPr>
              <a:t>Tax competitiveness</a:t>
            </a:r>
            <a:r>
              <a:rPr lang="en-US" sz="2200"/>
              <a:t>: </a:t>
            </a:r>
            <a:r>
              <a:rPr lang="en-US" sz="2200" b="0" i="0">
                <a:effectLst/>
              </a:rPr>
              <a:t>12.5% corporate tax rate, double-taxation treaties with 60+ countries 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</a:rPr>
              <a:t>Skilled workforce</a:t>
            </a:r>
            <a:r>
              <a:rPr lang="en-US" sz="2200"/>
              <a:t>: </a:t>
            </a:r>
            <a:r>
              <a:rPr lang="en-US" sz="2200" b="0" i="0">
                <a:effectLst/>
              </a:rPr>
              <a:t>72.9% digital competency (vs. EU average 55.6%)   </a:t>
            </a:r>
          </a:p>
        </p:txBody>
      </p:sp>
      <p:pic>
        <p:nvPicPr>
          <p:cNvPr id="4" name="Picture 4" descr="Ireland still among top countries to do business - Forbes – The Irish Times">
            <a:extLst>
              <a:ext uri="{FF2B5EF4-FFF2-40B4-BE49-F238E27FC236}">
                <a16:creationId xmlns:a16="http://schemas.microsoft.com/office/drawing/2014/main" id="{EF127125-A7F2-D172-5C25-0C64FCC89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r="27236" b="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with black letters and orange circle&#10;&#10;AI-generated content may be incorrect.">
            <a:extLst>
              <a:ext uri="{FF2B5EF4-FFF2-40B4-BE49-F238E27FC236}">
                <a16:creationId xmlns:a16="http://schemas.microsoft.com/office/drawing/2014/main" id="{26FF00D8-6842-4B07-BAD8-2744A8987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2" y="6269310"/>
            <a:ext cx="1581150" cy="4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12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lass jar with a black ring&#10;&#10;AI-generated content may be incorrect.">
            <a:extLst>
              <a:ext uri="{FF2B5EF4-FFF2-40B4-BE49-F238E27FC236}">
                <a16:creationId xmlns:a16="http://schemas.microsoft.com/office/drawing/2014/main" id="{85A0BD0C-E216-C6C6-1954-23ABA27C6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5" b="42500"/>
          <a:stretch/>
        </p:blipFill>
        <p:spPr>
          <a:xfrm>
            <a:off x="7095252" y="393700"/>
            <a:ext cx="4190492" cy="3143250"/>
          </a:xfrm>
          <a:prstGeom prst="rect">
            <a:avLst/>
          </a:prstGeom>
        </p:spPr>
      </p:pic>
      <p:pic>
        <p:nvPicPr>
          <p:cNvPr id="6" name="Picture 5" descr="A glass jar with a black ring&#10;&#10;AI-generated content may be incorrect.">
            <a:extLst>
              <a:ext uri="{FF2B5EF4-FFF2-40B4-BE49-F238E27FC236}">
                <a16:creationId xmlns:a16="http://schemas.microsoft.com/office/drawing/2014/main" id="{9992EAED-ECE5-C277-999E-2DEAC6B1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7" b="4260"/>
          <a:stretch/>
        </p:blipFill>
        <p:spPr>
          <a:xfrm>
            <a:off x="224552" y="393700"/>
            <a:ext cx="6407468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38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ewspaper with text on it&#10;&#10;AI-generated content may be incorrect.">
            <a:extLst>
              <a:ext uri="{FF2B5EF4-FFF2-40B4-BE49-F238E27FC236}">
                <a16:creationId xmlns:a16="http://schemas.microsoft.com/office/drawing/2014/main" id="{41946E56-CF8F-5F2B-7631-F1CE28284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7240" r="5417" b="4903"/>
          <a:stretch/>
        </p:blipFill>
        <p:spPr>
          <a:xfrm>
            <a:off x="736599" y="939799"/>
            <a:ext cx="10724745" cy="4978401"/>
          </a:xfrm>
          <a:prstGeom prst="rect">
            <a:avLst/>
          </a:prstGeom>
        </p:spPr>
      </p:pic>
      <p:pic>
        <p:nvPicPr>
          <p:cNvPr id="4" name="Picture 3" descr="A logo with black letters and orange circle&#10;&#10;AI-generated content may be incorrect.">
            <a:extLst>
              <a:ext uri="{FF2B5EF4-FFF2-40B4-BE49-F238E27FC236}">
                <a16:creationId xmlns:a16="http://schemas.microsoft.com/office/drawing/2014/main" id="{8F68EB61-30E2-2C8A-26A8-E9C76E850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2" y="6269310"/>
            <a:ext cx="1581150" cy="4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82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ack letters and orange circle&#10;&#10;AI-generated content may be incorrect.">
            <a:extLst>
              <a:ext uri="{FF2B5EF4-FFF2-40B4-BE49-F238E27FC236}">
                <a16:creationId xmlns:a16="http://schemas.microsoft.com/office/drawing/2014/main" id="{BDC08FD6-68B5-EFB5-C04B-FC0A32732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22" y="6269310"/>
            <a:ext cx="1581150" cy="44238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77BBBA-3682-80F8-6179-17C492906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70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9380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C8ACB-FD1F-3ABE-CB81-26B6307CF83F}"/>
              </a:ext>
            </a:extLst>
          </p:cNvPr>
          <p:cNvSpPr txBox="1">
            <a:spLocks/>
          </p:cNvSpPr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000" dirty="0"/>
              <a:t>Ireland’s Economic Performance (2025)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8D646A0-725B-AA09-621F-39E73A5B5A01}"/>
              </a:ext>
            </a:extLst>
          </p:cNvPr>
          <p:cNvSpPr txBox="1">
            <a:spLocks/>
          </p:cNvSpPr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>
              <a:spcAft>
                <a:spcPts val="800"/>
              </a:spcAft>
            </a:pPr>
            <a:r>
              <a:rPr lang="en-US" sz="2200" dirty="0"/>
              <a:t>Growth:</a:t>
            </a:r>
          </a:p>
          <a:p>
            <a:pPr marL="742950" lvl="1">
              <a:spcAft>
                <a:spcPts val="800"/>
              </a:spcAft>
            </a:pPr>
            <a:r>
              <a:rPr lang="en-US" sz="2200" dirty="0"/>
              <a:t>2.7% real GNI growth projected for 2025 (IMF) </a:t>
            </a:r>
          </a:p>
          <a:p>
            <a:pPr marL="742950" lvl="1">
              <a:spcAft>
                <a:spcPts val="800"/>
              </a:spcAft>
            </a:pPr>
            <a:r>
              <a:rPr lang="en-US" sz="2200" dirty="0"/>
              <a:t>Unemployment at 4.3%, near full employment</a:t>
            </a:r>
          </a:p>
          <a:p>
            <a:pPr lvl="1">
              <a:spcAft>
                <a:spcPts val="800"/>
              </a:spcAft>
            </a:pPr>
            <a:endParaRPr lang="en-US" sz="2200" dirty="0"/>
          </a:p>
          <a:p>
            <a:pPr marL="285750">
              <a:spcAft>
                <a:spcPts val="800"/>
              </a:spcAft>
            </a:pPr>
            <a:r>
              <a:rPr lang="en-US" sz="2200" dirty="0"/>
              <a:t>Risks: geopolitical fragmentation, reliance on MNEs, housing shortages </a:t>
            </a:r>
          </a:p>
          <a:p>
            <a:pPr marL="285750">
              <a:spcAft>
                <a:spcPts val="800"/>
              </a:spcAft>
            </a:pPr>
            <a:endParaRPr lang="en-US" sz="2200" dirty="0"/>
          </a:p>
          <a:p>
            <a:endParaRPr lang="en-US" sz="2200" dirty="0"/>
          </a:p>
        </p:txBody>
      </p:sp>
      <p:pic>
        <p:nvPicPr>
          <p:cNvPr id="4" name="Content Placeholder 4" descr="shot of monopoly house on white background">
            <a:extLst>
              <a:ext uri="{FF2B5EF4-FFF2-40B4-BE49-F238E27FC236}">
                <a16:creationId xmlns:a16="http://schemas.microsoft.com/office/drawing/2014/main" id="{8B8637A3-8C25-4339-C445-106DA14415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72" r="6712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5" name="Picture 4" descr="A logo with black letters and orange circle&#10;&#10;AI-generated content may be incorrect.">
            <a:extLst>
              <a:ext uri="{FF2B5EF4-FFF2-40B4-BE49-F238E27FC236}">
                <a16:creationId xmlns:a16="http://schemas.microsoft.com/office/drawing/2014/main" id="{A5E410B6-DF75-2F2F-F6EB-456A1D5F9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2" y="6269310"/>
            <a:ext cx="1581150" cy="4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7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023FC-62B2-280D-F426-7E63665E5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54776"/>
            <a:ext cx="4967888" cy="3811588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IE" sz="2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1. Financial Services (€11bn exports, 47,000 jobs) .  </a:t>
            </a:r>
          </a:p>
          <a:p>
            <a:pPr algn="l">
              <a:buNone/>
            </a:pPr>
            <a:r>
              <a:rPr lang="en-IE" sz="2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2. Technology (2,200 startups, AI to contribute €48bn)</a:t>
            </a:r>
          </a:p>
          <a:p>
            <a:pPr algn="l">
              <a:buNone/>
            </a:pPr>
            <a:r>
              <a:rPr lang="en-IE" sz="2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3. Pharma/Life Sciences (largest net exporter in the EU).  </a:t>
            </a:r>
          </a:p>
          <a:p>
            <a:pPr algn="l"/>
            <a:r>
              <a:rPr lang="en-IE" sz="2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4. Green Energy &amp; Sustainable Finance (Climate Finance Week initiatives) .  </a:t>
            </a:r>
          </a:p>
          <a:p>
            <a:endParaRPr lang="en-IE" sz="2500" dirty="0"/>
          </a:p>
        </p:txBody>
      </p:sp>
      <p:pic>
        <p:nvPicPr>
          <p:cNvPr id="2050" name="Picture 2" descr="Carnesore Wind Farm.">
            <a:extLst>
              <a:ext uri="{FF2B5EF4-FFF2-40B4-BE49-F238E27FC236}">
                <a16:creationId xmlns:a16="http://schemas.microsoft.com/office/drawing/2014/main" id="{974873BC-5B2C-B253-146D-068AB79A1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90" b="-169"/>
          <a:stretch/>
        </p:blipFill>
        <p:spPr bwMode="auto">
          <a:xfrm>
            <a:off x="5807676" y="1967448"/>
            <a:ext cx="5544006" cy="369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6E012C9-81F4-A439-D110-24E467484902}"/>
              </a:ext>
            </a:extLst>
          </p:cNvPr>
          <p:cNvSpPr txBox="1">
            <a:spLocks/>
          </p:cNvSpPr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IE" sz="5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Top Thriving Sectors in Ireland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31734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F4BB9B81-0623-5E59-95FD-F145754B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effectLst/>
              </a:rPr>
              <a:t>Ireland’s Financial Sector – Global Hub</a:t>
            </a:r>
            <a:endParaRPr lang="en-US" sz="540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71C6A7E-1B6E-3CF2-7324-1870C7B8647F}"/>
              </a:ext>
            </a:extLst>
          </p:cNvPr>
          <p:cNvSpPr txBox="1">
            <a:spLocks/>
          </p:cNvSpPr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2200"/>
              <a:t>Scale: 430+ firms, 17 of top 20 global banks, 11 of top 15 insurers </a:t>
            </a:r>
          </a:p>
          <a:p>
            <a:pPr>
              <a:spcAft>
                <a:spcPts val="800"/>
              </a:spcAft>
            </a:pPr>
            <a:r>
              <a:rPr lang="en-US" sz="2200"/>
              <a:t>- Exports: €11bn annually; 6.3% of GDP .  </a:t>
            </a:r>
          </a:p>
          <a:p>
            <a:pPr>
              <a:spcAft>
                <a:spcPts val="800"/>
              </a:spcAft>
            </a:pPr>
            <a:r>
              <a:rPr lang="en-US" sz="2200"/>
              <a:t>- Strengths:  </a:t>
            </a:r>
          </a:p>
          <a:p>
            <a:pPr>
              <a:spcAft>
                <a:spcPts val="800"/>
              </a:spcAft>
            </a:pPr>
            <a:r>
              <a:rPr lang="en-US" sz="2200"/>
              <a:t>  - EU passporting rights post-Brexit.  </a:t>
            </a:r>
          </a:p>
          <a:p>
            <a:r>
              <a:rPr lang="en-US" sz="2200"/>
              <a:t>  - Leading in aircraft leasing (60% global market) </a:t>
            </a:r>
          </a:p>
          <a:p>
            <a:endParaRPr lang="en-US" sz="2200"/>
          </a:p>
        </p:txBody>
      </p:sp>
      <p:pic>
        <p:nvPicPr>
          <p:cNvPr id="12" name="Picture 2" descr="IFSC House in Dublin, Ireland - Encircle Photos">
            <a:extLst>
              <a:ext uri="{FF2B5EF4-FFF2-40B4-BE49-F238E27FC236}">
                <a16:creationId xmlns:a16="http://schemas.microsoft.com/office/drawing/2014/main" id="{C9877C0F-A9DA-EBFD-6166-D226F86B5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0" r="12404" b="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2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4131E-F2CC-A645-0037-29D6FFBF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IE" kern="100">
                <a:effectLst/>
              </a:rPr>
              <a:t>Financial Sector Growth Drivers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40F2A-2D21-EA5B-C1C9-90CE3CA38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200" kern="100">
                <a:effectLst/>
              </a:rPr>
              <a:t>EY 2028 Projections: 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200" kern="100">
                <a:effectLst/>
              </a:rPr>
              <a:t>26% sector growth, €3.4bn additional GVA 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200" kern="100">
                <a:effectLst/>
              </a:rPr>
              <a:t>34% employment rise (168,000 jobs) 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IE" sz="2200" kern="100">
              <a:effectLst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200" kern="100"/>
              <a:t>K</a:t>
            </a:r>
            <a:r>
              <a:rPr lang="en-IE" sz="2200" kern="100">
                <a:effectLst/>
              </a:rPr>
              <a:t>ey accelerators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200" kern="100">
                <a:effectLst/>
              </a:rPr>
              <a:t>Fintech (e.g. Stripe, </a:t>
            </a:r>
            <a:r>
              <a:rPr lang="en-IE" sz="2200" kern="100" err="1">
                <a:effectLst/>
              </a:rPr>
              <a:t>Fenergo</a:t>
            </a:r>
            <a:r>
              <a:rPr lang="en-IE" sz="2200" kern="100">
                <a:effectLst/>
              </a:rPr>
              <a:t>) 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200">
                <a:effectLst/>
              </a:rPr>
              <a:t>Sustainable finance (e.g., EU Green Bond listings) </a:t>
            </a:r>
            <a:endParaRPr lang="en-IE" sz="2200"/>
          </a:p>
        </p:txBody>
      </p:sp>
      <p:pic>
        <p:nvPicPr>
          <p:cNvPr id="6150" name="Picture 6" descr="Ulster Bank prepares to leave George's Quay HQ after two decades – The  Irish Times">
            <a:extLst>
              <a:ext uri="{FF2B5EF4-FFF2-40B4-BE49-F238E27FC236}">
                <a16:creationId xmlns:a16="http://schemas.microsoft.com/office/drawing/2014/main" id="{02B93DC4-FD8F-57B9-F2EC-2BD1B440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r="22360" b="-1"/>
          <a:stretch>
            <a:fillRect/>
          </a:stretch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45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3FA8-8CC4-C9D0-79C7-B4534F6EB1C7}"/>
              </a:ext>
            </a:extLst>
          </p:cNvPr>
          <p:cNvSpPr txBox="1">
            <a:spLocks/>
          </p:cNvSpPr>
          <p:nvPr/>
        </p:nvSpPr>
        <p:spPr>
          <a:xfrm>
            <a:off x="630936" y="-475294"/>
            <a:ext cx="7748976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/>
              <a:t>Fintech &amp; Digital Finance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E3376BB-7A77-7DD1-CF93-D28AA5109178}"/>
              </a:ext>
            </a:extLst>
          </p:cNvPr>
          <p:cNvSpPr txBox="1">
            <a:spLocks/>
          </p:cNvSpPr>
          <p:nvPr/>
        </p:nvSpPr>
        <p:spPr>
          <a:xfrm>
            <a:off x="718618" y="1832515"/>
            <a:ext cx="3935678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>
              <a:spcAft>
                <a:spcPts val="800"/>
              </a:spcAft>
            </a:pPr>
            <a:r>
              <a:rPr lang="en-US" sz="2000" dirty="0"/>
              <a:t>Dublin as a hub:  AI, blockchain, payments innovation (e.g. Mastercard’s European Tech Hub) </a:t>
            </a:r>
          </a:p>
          <a:p>
            <a:pPr marL="285750">
              <a:spcAft>
                <a:spcPts val="800"/>
              </a:spcAft>
            </a:pPr>
            <a:r>
              <a:rPr lang="en-US" sz="2000" dirty="0"/>
              <a:t>Regulatory support: Central Bank’s Innovation Sandbox   </a:t>
            </a:r>
          </a:p>
          <a:p>
            <a:pPr marL="285750">
              <a:spcAft>
                <a:spcPts val="800"/>
              </a:spcAft>
            </a:pPr>
            <a:r>
              <a:rPr lang="en-US" sz="2000" dirty="0"/>
              <a:t>Growth: 56,000 employed in financial services (2025 target) </a:t>
            </a:r>
          </a:p>
          <a:p>
            <a:endParaRPr lang="en-US" sz="2000" dirty="0"/>
          </a:p>
        </p:txBody>
      </p:sp>
      <p:pic>
        <p:nvPicPr>
          <p:cNvPr id="4" name="Picture 2" descr="Central Bank of Ireland">
            <a:extLst>
              <a:ext uri="{FF2B5EF4-FFF2-40B4-BE49-F238E27FC236}">
                <a16:creationId xmlns:a16="http://schemas.microsoft.com/office/drawing/2014/main" id="{434096F8-434B-BBB9-06E1-F1E87DA1A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832515"/>
            <a:ext cx="6903720" cy="319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with black letters and orange circle&#10;&#10;AI-generated content may be incorrect.">
            <a:extLst>
              <a:ext uri="{FF2B5EF4-FFF2-40B4-BE49-F238E27FC236}">
                <a16:creationId xmlns:a16="http://schemas.microsoft.com/office/drawing/2014/main" id="{E023A3B6-6956-EE23-38B3-92B69A7B4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2" y="6269310"/>
            <a:ext cx="1581150" cy="4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6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F1A92-2110-CC7C-4247-57D520F9C37B}"/>
              </a:ext>
            </a:extLst>
          </p:cNvPr>
          <p:cNvSpPr txBox="1">
            <a:spLocks/>
          </p:cNvSpPr>
          <p:nvPr/>
        </p:nvSpPr>
        <p:spPr>
          <a:xfrm>
            <a:off x="876693" y="204718"/>
            <a:ext cx="8292358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Sustainable Finance Leadership 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6ACA8-EA66-FC53-89A9-1BAA8681D806}"/>
              </a:ext>
            </a:extLst>
          </p:cNvPr>
          <p:cNvSpPr txBox="1">
            <a:spLocks/>
          </p:cNvSpPr>
          <p:nvPr/>
        </p:nvSpPr>
        <p:spPr>
          <a:xfrm>
            <a:off x="876692" y="2021569"/>
            <a:ext cx="5448951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>
              <a:spcAft>
                <a:spcPts val="800"/>
              </a:spcAft>
            </a:pPr>
            <a:r>
              <a:rPr lang="en-US" sz="2100" dirty="0"/>
              <a:t>Ireland for Finance Strategy :</a:t>
            </a:r>
          </a:p>
          <a:p>
            <a:pPr marL="742950" lvl="1">
              <a:spcAft>
                <a:spcPts val="800"/>
              </a:spcAft>
            </a:pPr>
            <a:r>
              <a:rPr lang="en-US" sz="2100" dirty="0"/>
              <a:t>Aims to be a top-tier green finance hub  </a:t>
            </a:r>
          </a:p>
          <a:p>
            <a:pPr marL="742950" lvl="1">
              <a:spcAft>
                <a:spcPts val="800"/>
              </a:spcAft>
            </a:pPr>
            <a:r>
              <a:rPr lang="en-US" sz="2100" dirty="0"/>
              <a:t> New Climate Funding Platform &amp; Sustainable Finance Roadmap </a:t>
            </a:r>
          </a:p>
          <a:p>
            <a:pPr marL="285750"/>
            <a:r>
              <a:rPr lang="en-US" sz="2100" dirty="0"/>
              <a:t>ESG focus: Funds administering €5.2tn assets  </a:t>
            </a:r>
          </a:p>
        </p:txBody>
      </p:sp>
      <p:pic>
        <p:nvPicPr>
          <p:cNvPr id="9218" name="Picture 2" descr="Seedling sprouting up against a green background">
            <a:extLst>
              <a:ext uri="{FF2B5EF4-FFF2-40B4-BE49-F238E27FC236}">
                <a16:creationId xmlns:a16="http://schemas.microsoft.com/office/drawing/2014/main" id="{C8220D8C-5E8A-0795-E587-11F8F9336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8" r="596" b="1"/>
          <a:stretch>
            <a:fillRect/>
          </a:stretch>
        </p:blipFill>
        <p:spPr bwMode="auto">
          <a:xfrm>
            <a:off x="6501007" y="2021569"/>
            <a:ext cx="4810863" cy="389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black letters and orange circle&#10;&#10;AI-generated content may be incorrect.">
            <a:extLst>
              <a:ext uri="{FF2B5EF4-FFF2-40B4-BE49-F238E27FC236}">
                <a16:creationId xmlns:a16="http://schemas.microsoft.com/office/drawing/2014/main" id="{6EAFB41D-3E4B-8794-C379-6D63D2E47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2" y="6269310"/>
            <a:ext cx="1581150" cy="4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9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FD82-CF76-451D-2CA8-909FB0CB3369}"/>
              </a:ext>
            </a:extLst>
          </p:cNvPr>
          <p:cNvSpPr txBox="1">
            <a:spLocks/>
          </p:cNvSpPr>
          <p:nvPr/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/>
              <a:t>Challenges for the Financial Sector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8DC44-24EE-AFCC-6E56-6C8769D43A42}"/>
              </a:ext>
            </a:extLst>
          </p:cNvPr>
          <p:cNvSpPr txBox="1">
            <a:spLocks/>
          </p:cNvSpPr>
          <p:nvPr/>
        </p:nvSpPr>
        <p:spPr>
          <a:xfrm>
            <a:off x="793661" y="2599509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2000" dirty="0"/>
              <a:t>Housing/cost of living: 32% of firms cite affordability as a barrier  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Global risks: US protectionism, CIT revenue volatility 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Regulatory complexity: DORA, AMLD6 compliance </a:t>
            </a:r>
          </a:p>
          <a:p>
            <a:endParaRPr lang="en-US" sz="2000" dirty="0"/>
          </a:p>
        </p:txBody>
      </p:sp>
      <p:pic>
        <p:nvPicPr>
          <p:cNvPr id="11266" name="Picture 2" descr="Cost of Living Crisis: What is it and ...">
            <a:extLst>
              <a:ext uri="{FF2B5EF4-FFF2-40B4-BE49-F238E27FC236}">
                <a16:creationId xmlns:a16="http://schemas.microsoft.com/office/drawing/2014/main" id="{D52A2386-1A83-2B19-A83F-1A5ACDBD4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2899299"/>
            <a:ext cx="5150277" cy="288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black letters and orange circle&#10;&#10;AI-generated content may be incorrect.">
            <a:extLst>
              <a:ext uri="{FF2B5EF4-FFF2-40B4-BE49-F238E27FC236}">
                <a16:creationId xmlns:a16="http://schemas.microsoft.com/office/drawing/2014/main" id="{C40135E0-9BA0-4A5B-57CD-CBD21AF61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2" y="6269310"/>
            <a:ext cx="1581150" cy="4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77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671</Words>
  <Application>Microsoft Office PowerPoint</Application>
  <PresentationFormat>Widescreen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Ireland’s Business Model &amp; Thriving Sectors:  A Global Hub for Finance and Innovation</vt:lpstr>
      <vt:lpstr>PowerPoint Presentation</vt:lpstr>
      <vt:lpstr>PowerPoint Presentation</vt:lpstr>
      <vt:lpstr>PowerPoint Presentation</vt:lpstr>
      <vt:lpstr>Ireland’s Financial Sector – Global Hub</vt:lpstr>
      <vt:lpstr>Financial Sector Growth Drivers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Ireland’s financial sector is not just surviving but thriving as a globally significant hub. EY Ireland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Ralf Lissek</dc:creator>
  <cp:lastModifiedBy>Ralf Lissek</cp:lastModifiedBy>
  <cp:revision>1</cp:revision>
  <dcterms:created xsi:type="dcterms:W3CDTF">2025-05-20T14:37:33Z</dcterms:created>
  <dcterms:modified xsi:type="dcterms:W3CDTF">2025-05-20T19:35:35Z</dcterms:modified>
</cp:coreProperties>
</file>